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65" r:id="rId2"/>
    <p:sldId id="266" r:id="rId3"/>
    <p:sldId id="267" r:id="rId4"/>
    <p:sldId id="268" r:id="rId5"/>
    <p:sldId id="271" r:id="rId6"/>
  </p:sldIdLst>
  <p:sldSz cx="12192000" cy="6858000"/>
  <p:notesSz cx="6858000" cy="9144000"/>
  <p:defaultTextStyle>
    <a:defPPr rtl="0">
      <a:defRPr lang="ja-jp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15" autoAdjust="0"/>
    <p:restoredTop sz="95011" autoAdjust="0"/>
  </p:normalViewPr>
  <p:slideViewPr>
    <p:cSldViewPr snapToGrid="0">
      <p:cViewPr varScale="1">
        <p:scale>
          <a:sx n="70" d="100"/>
          <a:sy n="70" d="100"/>
        </p:scale>
        <p:origin x="40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26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ja-JP" altLang="en-US" dirty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BCCADDD5-0798-428E-94BA-3781F4AB944C}" type="datetime1">
              <a:rPr lang="ja-JP" altLang="en-US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2023/7/21</a:t>
            </a:fld>
            <a:endParaRPr lang="ja-JP" altLang="en-US" dirty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ja-JP" altLang="en-US" dirty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57E03411-58E2-43FD-AE1D-AD77DFF8CB20}" type="slidenum">
              <a:rPr lang="en-US" altLang="ja-JP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pPr algn="r" rtl="0"/>
              <a:t>‹#›</a:t>
            </a:fld>
            <a:endParaRPr lang="en-US" altLang="ja-JP" dirty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>
                <a:latin typeface="ＭＳ Ｐゴシック" panose="020B0600070205080204" pitchFamily="50" charset="-128"/>
                <a:ea typeface="ＭＳ Ｐゴシック" panose="020B0600070205080204" pitchFamily="50" charset="-128"/>
              </a:defRPr>
            </a:lvl1pPr>
          </a:lstStyle>
          <a:p>
            <a:endParaRPr lang="ja-JP" altLang="en-US" dirty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>
                <a:latin typeface="ＭＳ Ｐゴシック" panose="020B0600070205080204" pitchFamily="50" charset="-128"/>
                <a:ea typeface="ＭＳ Ｐゴシック" panose="020B0600070205080204" pitchFamily="50" charset="-128"/>
              </a:defRPr>
            </a:lvl1pPr>
          </a:lstStyle>
          <a:p>
            <a:fld id="{0A73F630-9F7A-4463-BC0D-9C94ECD436DC}" type="datetime1">
              <a:rPr lang="ja-JP" altLang="en-US" smtClean="0"/>
              <a:pPr/>
              <a:t>2023/7/21</a:t>
            </a:fld>
            <a:endParaRPr lang="ja-JP" altLang="en-US" dirty="0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ja-JP" altLang="en-US" dirty="0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ja-JP" altLang="en-US" dirty="0"/>
              <a:t>マスター テキストの書式設定</a:t>
            </a:r>
          </a:p>
          <a:p>
            <a:pPr lvl="1" rtl="0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 rtl="0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 rtl="0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 rtl="0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>
                <a:latin typeface="ＭＳ Ｐゴシック" panose="020B0600070205080204" pitchFamily="50" charset="-128"/>
                <a:ea typeface="ＭＳ Ｐゴシック" panose="020B0600070205080204" pitchFamily="50" charset="-128"/>
              </a:defRPr>
            </a:lvl1pPr>
          </a:lstStyle>
          <a:p>
            <a:endParaRPr lang="ja-JP" alt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>
                <a:latin typeface="ＭＳ Ｐゴシック" panose="020B0600070205080204" pitchFamily="50" charset="-128"/>
                <a:ea typeface="ＭＳ Ｐゴシック" panose="020B0600070205080204" pitchFamily="50" charset="-128"/>
              </a:defRPr>
            </a:lvl1pPr>
          </a:lstStyle>
          <a:p>
            <a:fld id="{C8DC57A8-AE18-4654-B6AF-04B3577165BE}" type="slidenum">
              <a:rPr lang="en-US" altLang="ja-JP" smtClean="0"/>
              <a:pPr/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ＭＳ Ｐゴシック" panose="020B0600070205080204" pitchFamily="50" charset="-128"/>
        <a:ea typeface="ＭＳ Ｐゴシック" panose="020B0600070205080204" pitchFamily="50" charset="-128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ＭＳ Ｐゴシック" panose="020B0600070205080204" pitchFamily="50" charset="-128"/>
        <a:ea typeface="ＭＳ Ｐゴシック" panose="020B0600070205080204" pitchFamily="50" charset="-128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ＭＳ Ｐゴシック" panose="020B0600070205080204" pitchFamily="50" charset="-128"/>
        <a:ea typeface="ＭＳ Ｐゴシック" panose="020B0600070205080204" pitchFamily="50" charset="-128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ＭＳ Ｐゴシック" panose="020B0600070205080204" pitchFamily="50" charset="-128"/>
        <a:ea typeface="ＭＳ Ｐゴシック" panose="020B0600070205080204" pitchFamily="50" charset="-128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ＭＳ Ｐゴシック" panose="020B0600070205080204" pitchFamily="50" charset="-128"/>
        <a:ea typeface="ＭＳ Ｐゴシック" panose="020B0600070205080204" pitchFamily="50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0"/>
            <a:fld id="{C8DC57A8-AE18-4654-B6AF-04B3577165BE}" type="slidenum">
              <a:rPr lang="en-US" altLang="ja-JP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pPr algn="r" rtl="0"/>
              <a:t>1</a:t>
            </a:fld>
            <a:endParaRPr lang="en-US" altLang="ja-JP" dirty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522075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US" altLang="ja-JP" smtClean="0"/>
              <a:pPr/>
              <a:t>4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1146436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4265611" y="1200150"/>
            <a:ext cx="6858002" cy="2381250"/>
          </a:xfrm>
        </p:spPr>
        <p:txBody>
          <a:bodyPr rtlCol="0" anchor="b">
            <a:normAutofit/>
          </a:bodyPr>
          <a:lstStyle>
            <a:lvl1pPr algn="l" rtl="0">
              <a:defRPr sz="5400"/>
            </a:lvl1pPr>
          </a:lstStyle>
          <a:p>
            <a:pPr rtl="0"/>
            <a:r>
              <a:rPr lang="ja-JP" altLang="en-US" dirty="0" smtClean="0"/>
              <a:t>マスター タイトルの書式設定</a:t>
            </a:r>
            <a:endParaRPr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ja-JP" altLang="en-US" smtClean="0"/>
              <a:t>マスター サブタイトルの書式設定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ja-JP" altLang="en-US" dirty="0" smtClean="0"/>
              <a:t>気温と天気を調べてみよう</a:t>
            </a:r>
            <a:endParaRPr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ja-JP" altLang="en-US" smtClean="0"/>
              <a:t>マスター テキストの書式設定</a:t>
            </a:r>
          </a:p>
          <a:p>
            <a:pPr lvl="1" rtl="0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rtl="0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rtl="0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rtl="0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US" altLang="ja-JP"/>
              <a:t>‹#›</a:t>
            </a:fld>
            <a:endParaRPr lang="ja-JP" altLang="en-US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961D701-C2CE-4CF6-A951-EB499BDE338A}" type="datetime1">
              <a:rPr lang="ja-JP" altLang="en-US" smtClean="0"/>
              <a:pPr/>
              <a:t>2023/7/21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 ヘッダー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rtlCol="0" anchor="b">
            <a:normAutofit/>
          </a:bodyPr>
          <a:lstStyle>
            <a:lvl1pPr algn="l" rtl="0">
              <a:defRPr sz="4400"/>
            </a:lvl1pPr>
          </a:lstStyle>
          <a:p>
            <a:pPr rtl="0"/>
            <a:r>
              <a:rPr lang="ja-JP" altLang="en-US" smtClean="0"/>
              <a:t>マスター タイトルの書式設定</a:t>
            </a:r>
            <a:endParaRPr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l" rt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ja-JP" altLang="en-US" smtClean="0"/>
              <a:t>マスター テキストの書式設定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段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ja-JP" altLang="en-US" smtClean="0"/>
              <a:t>マスター タイトルの書式設定</a:t>
            </a:r>
            <a:endParaRPr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 rtlCol="0"/>
          <a:lstStyle/>
          <a:p>
            <a:pPr lvl="0" rtl="0"/>
            <a:r>
              <a:rPr lang="ja-JP" altLang="en-US" smtClean="0"/>
              <a:t>マスター テキストの書式設定</a:t>
            </a:r>
          </a:p>
          <a:p>
            <a:pPr lvl="1" rtl="0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rtl="0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rtl="0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rtl="0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 dirty="0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 rtlCol="0"/>
          <a:lstStyle/>
          <a:p>
            <a:pPr lvl="0" rtl="0"/>
            <a:r>
              <a:rPr lang="ja-JP" altLang="en-US" smtClean="0"/>
              <a:t>マスター テキストの書式設定</a:t>
            </a:r>
          </a:p>
          <a:p>
            <a:pPr lvl="1" rtl="0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rtl="0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rtl="0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rtl="0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US" altLang="ja-JP" smtClean="0"/>
              <a:t>‹#›</a:t>
            </a:fld>
            <a:endParaRPr lang="en-US" altLang="ja-JP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ja-JP" altLang="en-US" dirty="0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686EB0E-9EA6-4853-97ED-9930F8B7B3D4}" type="datetime1">
              <a:rPr lang="ja-JP" altLang="en-US" smtClean="0"/>
              <a:pPr/>
              <a:t>2023/7/21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ja-JP" altLang="en-US" smtClean="0"/>
              <a:t>マスター タイトルの書式設定</a:t>
            </a:r>
            <a:endParaRPr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 rtlCol="0"/>
          <a:lstStyle/>
          <a:p>
            <a:pPr lvl="0" rtl="0"/>
            <a:r>
              <a:rPr lang="ja-JP" altLang="en-US" smtClean="0"/>
              <a:t>マスター テキストの書式設定</a:t>
            </a:r>
          </a:p>
          <a:p>
            <a:pPr lvl="1" rtl="0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rtl="0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rtl="0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rtl="0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 dirty="0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 rtlCol="0"/>
          <a:lstStyle/>
          <a:p>
            <a:pPr lvl="0" rtl="0"/>
            <a:r>
              <a:rPr lang="ja-JP" altLang="en-US" smtClean="0"/>
              <a:t>マスター テキストの書式設定</a:t>
            </a:r>
          </a:p>
          <a:p>
            <a:pPr lvl="1" rtl="0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rtl="0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rtl="0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rtl="0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 dirty="0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US" altLang="ja-JP" smtClean="0"/>
              <a:t>‹#›</a:t>
            </a:fld>
            <a:endParaRPr lang="en-US" altLang="ja-JP" dirty="0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ja-JP" altLang="en-US" dirty="0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A884F78-E488-45B3-980A-39D86F0A1EBD}" type="datetime1">
              <a:rPr lang="ja-JP" altLang="en-US" smtClean="0"/>
              <a:pPr/>
              <a:t>2023/7/21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ja-JP" altLang="en-US" smtClean="0"/>
              <a:t>マスター タイトルの書式設定</a:t>
            </a:r>
            <a:endParaRPr lang="ja-JP" altLang="en-US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US" altLang="ja-JP" smtClean="0"/>
              <a:t>‹#›</a:t>
            </a:fld>
            <a:endParaRPr lang="en-US" altLang="ja-JP" dirty="0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ja-JP" altLang="en-US" dirty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81FB164-BF04-48FF-83E7-E5D4D899E58E}" type="datetime1">
              <a:rPr lang="ja-JP" altLang="en-US" smtClean="0"/>
              <a:pPr/>
              <a:t>2023/7/21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US" altLang="ja-JP" smtClean="0"/>
              <a:t>‹#›</a:t>
            </a:fld>
            <a:endParaRPr lang="en-US" altLang="ja-JP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ja-JP" altLang="en-US" dirty="0"/>
          </a:p>
        </p:txBody>
      </p:sp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F357E0A-C99B-4624-98C5-5D9B3ECDA6E1}" type="datetime1">
              <a:rPr lang="ja-JP" altLang="en-US" smtClean="0"/>
              <a:pPr/>
              <a:t>2023/7/21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キャプション付きの 2 つの画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ja-JP" altLang="en-US" smtClean="0"/>
              <a:t>マスター タイトルの書式設定</a:t>
            </a:r>
            <a:endParaRPr lang="ja-JP" altLang="en-US" dirty="0"/>
          </a:p>
        </p:txBody>
      </p:sp>
      <p:grpSp>
        <p:nvGrpSpPr>
          <p:cNvPr id="9" name="グループ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フリーフォーム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1" name="フリーフォーム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2" name="フリーフォーム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3" name="フリーフォーム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4" name="フリーフォーム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5" name="フリーフォーム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6" name="フリーフォーム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7" name="フリーフォーム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8" name="フリーフォーム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9" name="フリーフォーム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20" name="フリーフォーム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21" name="フリーフォーム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</p:grpSp>
      <p:sp>
        <p:nvSpPr>
          <p:cNvPr id="36" name="図プレースホルダー 33" descr="画像を追加する空のプレースホルダー。プレースホルダーをクリックし、追加する画像を選択します。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ja-JP" altLang="en-US" smtClean="0"/>
              <a:t>図を追加</a:t>
            </a:r>
            <a:endParaRPr lang="ja-JP" altLang="en-US" dirty="0"/>
          </a:p>
        </p:txBody>
      </p:sp>
      <p:sp>
        <p:nvSpPr>
          <p:cNvPr id="39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ja-JP" altLang="en-US" smtClean="0"/>
              <a:t>マスター テキストの書式設定</a:t>
            </a:r>
          </a:p>
        </p:txBody>
      </p:sp>
      <p:grpSp>
        <p:nvGrpSpPr>
          <p:cNvPr id="22" name="グループ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フリーフォーム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24" name="フリーフォーム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25" name="フリーフォーム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26" name="フリーフォーム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27" name="フリーフォーム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28" name="フリーフォーム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29" name="フリーフォーム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30" name="フリーフォーム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31" name="フリーフォーム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32" name="フリーフォーム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33" name="フリーフォーム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34" name="フリーフォーム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</p:grpSp>
      <p:sp>
        <p:nvSpPr>
          <p:cNvPr id="37" name="図プレースホルダー 33" descr="画像を追加する空のプレースホルダー。プレースホルダーをクリックし、追加する画像を選択します。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>
                <a:latin typeface="ＭＳ Ｐゴシック" panose="020B0600070205080204" pitchFamily="50" charset="-128"/>
                <a:ea typeface="ＭＳ Ｐゴシック" panose="020B0600070205080204" pitchFamily="50" charset="-128"/>
              </a:defRPr>
            </a:lvl1pPr>
          </a:lstStyle>
          <a:p>
            <a:pPr rtl="0"/>
            <a:r>
              <a:rPr lang="ja-JP" altLang="en-US" smtClean="0"/>
              <a:t>図を追加</a:t>
            </a:r>
            <a:endParaRPr lang="ja-JP" altLang="en-US" dirty="0"/>
          </a:p>
        </p:txBody>
      </p:sp>
      <p:sp>
        <p:nvSpPr>
          <p:cNvPr id="40" name="テキスト プレースホルダー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8" name="スライド番号プレースホルダー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US" altLang="ja-JP" smtClean="0"/>
              <a:pPr/>
              <a:t>‹#›</a:t>
            </a:fld>
            <a:endParaRPr lang="en-US" altLang="ja-JP" dirty="0"/>
          </a:p>
        </p:txBody>
      </p:sp>
      <p:sp>
        <p:nvSpPr>
          <p:cNvPr id="7" name="フッター プレースホルダー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ja-JP" altLang="en-US" dirty="0"/>
          </a:p>
        </p:txBody>
      </p:sp>
      <p:sp>
        <p:nvSpPr>
          <p:cNvPr id="6" name="日付プレースホルダー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CAF9A7B-75DA-40E9-B034-4F6E3D48F2B4}" type="datetime1">
              <a:rPr lang="ja-JP" altLang="en-US" smtClean="0"/>
              <a:pPr/>
              <a:t>2023/7/21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キャプション付きの 3 つの画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ja-JP" altLang="en-US" smtClean="0"/>
              <a:t>マスター タイトルの書式設定</a:t>
            </a:r>
            <a:endParaRPr lang="ja-JP" altLang="en-US" dirty="0"/>
          </a:p>
        </p:txBody>
      </p:sp>
      <p:grpSp>
        <p:nvGrpSpPr>
          <p:cNvPr id="52" name="グループ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フリーフォーム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54" name="フリーフォーム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55" name="フリーフォーム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56" name="フリーフォーム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57" name="フリーフォーム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58" name="フリーフォーム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59" name="フリーフォーム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60" name="フリーフォーム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61" name="フリーフォーム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62" name="フリーフォーム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63" name="フリーフォーム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64" name="フリーフォーム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</p:grpSp>
      <p:sp>
        <p:nvSpPr>
          <p:cNvPr id="79" name="図プレースホルダー 33" descr="画像を追加する空のプレースホルダー。プレースホルダーをクリックし、追加する画像を選択します。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ja-JP" altLang="en-US" smtClean="0"/>
              <a:t>図を追加</a:t>
            </a:r>
            <a:endParaRPr lang="ja-JP" altLang="en-US" dirty="0"/>
          </a:p>
        </p:txBody>
      </p:sp>
      <p:sp>
        <p:nvSpPr>
          <p:cNvPr id="81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ja-JP" altLang="en-US" smtClean="0"/>
              <a:t>マスター テキストの書式設定</a:t>
            </a:r>
          </a:p>
        </p:txBody>
      </p:sp>
      <p:grpSp>
        <p:nvGrpSpPr>
          <p:cNvPr id="84" name="グループ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フリーフォーム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86" name="フリーフォーム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87" name="フリーフォーム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88" name="フリーフォーム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89" name="フリーフォーム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90" name="フリーフォーム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91" name="フリーフォーム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92" name="フリーフォーム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93" name="フリーフォーム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94" name="フリーフォーム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95" name="フリーフォーム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96" name="フリーフォーム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</p:grpSp>
      <p:sp>
        <p:nvSpPr>
          <p:cNvPr id="78" name="図プレースホルダー 33" descr="画像を追加する空のプレースホルダー。プレースホルダーをクリックし、追加する画像を選択します。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ja-JP" altLang="en-US" smtClean="0"/>
              <a:t>図を追加</a:t>
            </a:r>
            <a:endParaRPr lang="ja-JP" altLang="en-US" dirty="0"/>
          </a:p>
        </p:txBody>
      </p:sp>
      <p:sp>
        <p:nvSpPr>
          <p:cNvPr id="82" name="テキスト プレースホルダー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ja-JP" altLang="en-US" smtClean="0"/>
              <a:t>マスター テキストの書式設定</a:t>
            </a:r>
          </a:p>
        </p:txBody>
      </p:sp>
      <p:grpSp>
        <p:nvGrpSpPr>
          <p:cNvPr id="97" name="グループ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フリーフォーム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99" name="フリーフォーム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0" name="フリーフォーム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1" name="フリーフォーム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2" name="フリーフォーム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3" name="フリーフォーム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4" name="フリーフォーム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5" name="フリーフォーム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6" name="フリーフォーム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7" name="フリーフォーム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8" name="フリーフォーム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9" name="フリーフォーム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</p:grpSp>
      <p:sp>
        <p:nvSpPr>
          <p:cNvPr id="80" name="図プレースホルダー 33" descr="画像を追加する空のプレースホルダー。プレースホルダーをクリックし、追加する画像を選択します。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ja-JP" altLang="en-US" smtClean="0"/>
              <a:t>図を追加</a:t>
            </a:r>
            <a:endParaRPr lang="ja-JP" altLang="en-US" dirty="0"/>
          </a:p>
        </p:txBody>
      </p:sp>
      <p:sp>
        <p:nvSpPr>
          <p:cNvPr id="83" name="テキスト プレースホルダー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8" name="スライド番号プレースホルダー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US" altLang="ja-JP" smtClean="0"/>
              <a:pPr/>
              <a:t>‹#›</a:t>
            </a:fld>
            <a:endParaRPr lang="en-US" altLang="ja-JP" dirty="0"/>
          </a:p>
        </p:txBody>
      </p:sp>
      <p:sp>
        <p:nvSpPr>
          <p:cNvPr id="7" name="フッター プレースホルダー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ja-JP" altLang="en-US" dirty="0"/>
          </a:p>
        </p:txBody>
      </p:sp>
      <p:sp>
        <p:nvSpPr>
          <p:cNvPr id="6" name="日付プレースホルダー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78115ED-A685-4A27-84DA-AF198D2306D6}" type="datetime1">
              <a:rPr lang="ja-JP" altLang="en-US" smtClean="0"/>
              <a:pPr/>
              <a:t>2023/7/21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キャプション付きの 3 つの画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 rtlCol="0">
            <a:normAutofit/>
          </a:bodyPr>
          <a:lstStyle>
            <a:lvl1pPr algn="l" rtl="0">
              <a:defRPr sz="2400"/>
            </a:lvl1pPr>
          </a:lstStyle>
          <a:p>
            <a:pPr rtl="0"/>
            <a:r>
              <a:rPr lang="ja-JP" altLang="en-US" smtClean="0"/>
              <a:t>マスター タイトルの書式設定</a:t>
            </a:r>
            <a:endParaRPr lang="ja-JP" altLang="en-US" dirty="0"/>
          </a:p>
        </p:txBody>
      </p:sp>
      <p:grpSp>
        <p:nvGrpSpPr>
          <p:cNvPr id="84" name="グループ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フリーフォーム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86" name="フリーフォーム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87" name="フリーフォーム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88" name="フリーフォーム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89" name="フリーフォーム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90" name="フリーフォーム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91" name="フリーフォーム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92" name="フリーフォーム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93" name="フリーフォーム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94" name="フリーフォーム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95" name="フリーフォーム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96" name="フリーフォーム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</p:grpSp>
      <p:sp>
        <p:nvSpPr>
          <p:cNvPr id="97" name="図プレースホルダー 33" descr="画像を追加する空のプレースホルダー。プレースホルダーをクリックし、追加する画像を選択します。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ja-JP" altLang="en-US" smtClean="0"/>
              <a:t>図を追加</a:t>
            </a:r>
            <a:endParaRPr lang="ja-JP" altLang="en-US" dirty="0"/>
          </a:p>
        </p:txBody>
      </p:sp>
      <p:grpSp>
        <p:nvGrpSpPr>
          <p:cNvPr id="98" name="グループ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フリーフォーム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0" name="フリーフォーム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1" name="フリーフォーム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2" name="フリーフォーム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3" name="フリーフォーム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4" name="フリーフォーム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5" name="フリーフォーム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6" name="フリーフォーム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7" name="フリーフォーム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8" name="フリーフォーム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9" name="フリーフォーム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10" name="フリーフォーム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</p:grpSp>
      <p:sp>
        <p:nvSpPr>
          <p:cNvPr id="111" name="図プレースホルダー 33" descr="画像を追加する空のプレースホルダー。プレースホルダーをクリックし、追加する画像を選択します。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ja-JP" altLang="en-US" smtClean="0"/>
              <a:t>図を追加</a:t>
            </a:r>
            <a:endParaRPr lang="ja-JP" altLang="en-US" dirty="0"/>
          </a:p>
        </p:txBody>
      </p:sp>
      <p:grpSp>
        <p:nvGrpSpPr>
          <p:cNvPr id="112" name="グループ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フリーフォーム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14" name="フリーフォーム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15" name="フリーフォーム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16" name="フリーフォーム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17" name="フリーフォーム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18" name="フリーフォーム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19" name="フリーフォーム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20" name="フリーフォーム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21" name="フリーフォーム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22" name="フリーフォーム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23" name="フリーフォーム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24" name="フリーフォーム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</p:grpSp>
      <p:sp>
        <p:nvSpPr>
          <p:cNvPr id="125" name="図プレースホルダー 33" descr="画像を追加する空のプレースホルダー。プレースホルダーをクリックし、追加する画像を選択します。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ja-JP" altLang="en-US" smtClean="0"/>
              <a:t>図を追加</a:t>
            </a:r>
            <a:endParaRPr lang="ja-JP" altLang="en-US" dirty="0"/>
          </a:p>
        </p:txBody>
      </p:sp>
      <p:sp>
        <p:nvSpPr>
          <p:cNvPr id="126" name="テキスト プレースホルダー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rtlCol="0" anchor="t" anchorCtr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8" name="スライド番号プレースホルダー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US" altLang="ja-JP" smtClean="0"/>
              <a:pPr/>
              <a:t>‹#›</a:t>
            </a:fld>
            <a:endParaRPr lang="en-US" altLang="ja-JP" dirty="0"/>
          </a:p>
        </p:txBody>
      </p:sp>
      <p:sp>
        <p:nvSpPr>
          <p:cNvPr id="7" name="フッター プレースホルダー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ja-JP" altLang="en-US" dirty="0"/>
          </a:p>
        </p:txBody>
      </p:sp>
      <p:sp>
        <p:nvSpPr>
          <p:cNvPr id="6" name="日付プレースホルダー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33771DD-7BE0-4D23-B253-C0912C4A5245}" type="datetime1">
              <a:rPr lang="ja-JP" altLang="en-US" smtClean="0"/>
              <a:pPr/>
              <a:t>2023/7/21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キャプション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rtlCol="0" anchor="b">
            <a:normAutofit/>
          </a:bodyPr>
          <a:lstStyle>
            <a:lvl1pPr algn="l" rtl="0">
              <a:defRPr sz="3600"/>
            </a:lvl1pPr>
          </a:lstStyle>
          <a:p>
            <a:pPr rtl="0"/>
            <a:r>
              <a:rPr lang="ja-JP" altLang="en-US" smtClean="0"/>
              <a:t>マスター タイトルの書式設定</a:t>
            </a:r>
            <a:endParaRPr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2000"/>
            </a:lvl6pPr>
            <a:lvl7pPr algn="l" rtl="0">
              <a:defRPr sz="2000"/>
            </a:lvl7pPr>
            <a:lvl8pPr algn="l" rtl="0">
              <a:defRPr sz="2000"/>
            </a:lvl8pPr>
            <a:lvl9pPr algn="l" rtl="0">
              <a:defRPr sz="2000"/>
            </a:lvl9pPr>
          </a:lstStyle>
          <a:p>
            <a:pPr lvl="0" rtl="0"/>
            <a:r>
              <a:rPr lang="ja-JP" altLang="en-US" smtClean="0"/>
              <a:t>マスター テキストの書式設定</a:t>
            </a:r>
          </a:p>
          <a:p>
            <a:pPr lvl="1" rtl="0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rtl="0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rtl="0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rtl="0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 dirty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 rtlCol="0"/>
          <a:lstStyle>
            <a:lvl1pPr algn="l" rtl="0">
              <a:defRPr/>
            </a:lvl1pPr>
          </a:lstStyle>
          <a:p>
            <a:pPr rtl="0"/>
            <a:fld id="{022B156B-59AE-415F-B24B-8756D48BB977}" type="slidenum">
              <a:rPr lang="en-US" altLang="ja-JP" smtClean="0"/>
              <a:pPr/>
              <a:t>‹#›</a:t>
            </a:fld>
            <a:endParaRPr lang="en-US" altLang="ja-JP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ja-JP" altLang="en-US" dirty="0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 rtlCol="0"/>
          <a:lstStyle>
            <a:lvl1pPr>
              <a:defRPr/>
            </a:lvl1pPr>
          </a:lstStyle>
          <a:p>
            <a:fld id="{098D82BF-DD3E-4263-87C8-CDE1C5FA72AD}" type="datetime1">
              <a:rPr lang="ja-JP" altLang="en-US" smtClean="0"/>
              <a:pPr/>
              <a:t>2023/7/21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キャプション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rtlCol="0" anchor="b">
            <a:normAutofit/>
          </a:bodyPr>
          <a:lstStyle>
            <a:lvl1pPr algn="l" rtl="0">
              <a:defRPr sz="3600"/>
            </a:lvl1pPr>
          </a:lstStyle>
          <a:p>
            <a:pPr rtl="0"/>
            <a:r>
              <a:rPr lang="ja-JP" altLang="en-US" smtClean="0"/>
              <a:t>マスター タイトルの書式設定</a:t>
            </a:r>
            <a:endParaRPr lang="ja-JP" altLang="en-US" dirty="0"/>
          </a:p>
        </p:txBody>
      </p:sp>
      <p:grpSp>
        <p:nvGrpSpPr>
          <p:cNvPr id="8" name="グループ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フリーフォーム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0" name="フリーフォーム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grpSp>
          <p:nvGrpSpPr>
            <p:cNvPr id="11" name="グループ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フリーフォーム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lang="ja-JP" altLang="en-US" dirty="0"/>
              </a:p>
            </p:txBody>
          </p:sp>
          <p:sp>
            <p:nvSpPr>
              <p:cNvPr id="21" name="フリーフォーム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lang="ja-JP" altLang="en-US" dirty="0"/>
              </a:p>
            </p:txBody>
          </p:sp>
        </p:grpSp>
        <p:sp>
          <p:nvSpPr>
            <p:cNvPr id="12" name="フリーフォーム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3" name="フリーフォーム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4" name="フリーフォーム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5" name="フリーフォーム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6" name="フリーフォーム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7" name="フリーフォーム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8" name="フリーフォーム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  <p:sp>
          <p:nvSpPr>
            <p:cNvPr id="19" name="フリーフォーム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ja-JP" altLang="en-US" dirty="0"/>
            </a:p>
          </p:txBody>
        </p:sp>
      </p:grpSp>
      <p:sp>
        <p:nvSpPr>
          <p:cNvPr id="3" name="図プレースホルダー 2" descr="画像を追加する空のプレースホルダー。プレースホルダーをクリックし、追加する画像を選択します。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l" rtl="0">
              <a:buNone/>
              <a:defRPr sz="32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ja-JP" altLang="en-US" smtClean="0"/>
              <a:t>図を追加</a:t>
            </a:r>
            <a:endParaRPr lang="ja-JP" altLang="en-US" dirty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US" altLang="ja-JP" smtClean="0"/>
              <a:t>‹#›</a:t>
            </a:fld>
            <a:endParaRPr lang="en-US" altLang="ja-JP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ja-JP" altLang="en-US" dirty="0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0452A17-5D1E-4297-B57E-5413BD9B2389}" type="datetime1">
              <a:rPr lang="ja-JP" altLang="en-US" smtClean="0"/>
              <a:pPr/>
              <a:t>2023/7/21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ja-JP" altLang="en-US" smtClean="0"/>
              <a:t>マスター タイトルの書式設定</a:t>
            </a:r>
            <a:endParaRPr lang="ja-JP" altLang="en-US" dirty="0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ja-JP" altLang="en-US" smtClean="0"/>
              <a:t>マスター テキストの書式設定</a:t>
            </a:r>
          </a:p>
          <a:p>
            <a:pPr lvl="1" rtl="0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rtl="0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rtl="0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rtl="0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US" altLang="ja-JP" smtClean="0"/>
              <a:t>‹#›</a:t>
            </a:fld>
            <a:endParaRPr lang="en-US" altLang="ja-JP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E19AC9B-ABA6-4AD5-BC85-C97AF56844AE}" type="datetime1">
              <a:rPr lang="ja-JP" altLang="en-US" smtClean="0"/>
              <a:pPr/>
              <a:t>2023/7/21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 rtlCol="0"/>
          <a:lstStyle/>
          <a:p>
            <a:pPr rtl="0"/>
            <a:r>
              <a:rPr lang="ja-JP" altLang="en-US" smtClean="0"/>
              <a:t>マスター タイトルの書式設定</a:t>
            </a:r>
            <a:endParaRPr lang="ja-JP" altLang="en-US" dirty="0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 rtlCol="0"/>
          <a:lstStyle/>
          <a:p>
            <a:pPr lvl="0" rtl="0"/>
            <a:r>
              <a:rPr lang="ja-JP" altLang="en-US" smtClean="0"/>
              <a:t>マスター テキストの書式設定</a:t>
            </a:r>
          </a:p>
          <a:p>
            <a:pPr lvl="1" rtl="0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rtl="0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rtl="0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rtl="0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US" altLang="ja-JP" smtClean="0"/>
              <a:t>‹#›</a:t>
            </a:fld>
            <a:endParaRPr lang="en-US" altLang="ja-JP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E9D5E2F-46EF-49EF-8D94-840CD4DAA4C5}" type="datetime1">
              <a:rPr lang="ja-JP" altLang="en-US" smtClean="0"/>
              <a:pPr/>
              <a:t>2023/7/21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ja-JP" altLang="en-US" dirty="0"/>
              <a:t>クリックしてマスター タイトルのスタイルを編集する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ja-JP" altLang="en-US" dirty="0"/>
              <a:t>マスター テキストのスタイルを編集する</a:t>
            </a:r>
          </a:p>
          <a:p>
            <a:pPr lvl="1" rtl="0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 rtl="0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 rtl="0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 rtl="0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defRPr>
            </a:lvl1pPr>
          </a:lstStyle>
          <a:p>
            <a:fld id="{022B156B-59AE-415F-B24B-8756D48BB977}" type="slidenum">
              <a:rPr lang="en-US" altLang="ja-JP" smtClean="0"/>
              <a:pPr/>
              <a:t>‹#›</a:t>
            </a:fld>
            <a:endParaRPr lang="ja-JP" altLang="en-US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defRPr>
            </a:lvl1pPr>
          </a:lstStyle>
          <a:p>
            <a:endParaRPr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defRPr>
            </a:lvl1pPr>
          </a:lstStyle>
          <a:p>
            <a:fld id="{310BF4B2-4882-4EE2-B0BF-C9C578DB93D7}" type="datetime1">
              <a:rPr lang="ja-JP" altLang="en-US" smtClean="0"/>
              <a:pPr/>
              <a:t>2023/7/21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3600" kern="1200">
          <a:solidFill>
            <a:schemeClr val="tx1">
              <a:lumMod val="50000"/>
            </a:schemeClr>
          </a:solidFill>
          <a:latin typeface="ＭＳ Ｐゴシック" panose="020B0600070205080204" pitchFamily="50" charset="-128"/>
          <a:ea typeface="ＭＳ Ｐゴシック" panose="020B0600070205080204" pitchFamily="50" charset="-128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ＭＳ Ｐゴシック" panose="020B0600070205080204" pitchFamily="50" charset="-128"/>
          <a:ea typeface="ＭＳ Ｐゴシック" panose="020B0600070205080204" pitchFamily="50" charset="-128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ＭＳ Ｐゴシック" panose="020B0600070205080204" pitchFamily="50" charset="-128"/>
          <a:ea typeface="ＭＳ Ｐゴシック" panose="020B0600070205080204" pitchFamily="50" charset="-128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ＭＳ Ｐゴシック" panose="020B0600070205080204" pitchFamily="50" charset="-128"/>
          <a:ea typeface="ＭＳ Ｐゴシック" panose="020B0600070205080204" pitchFamily="50" charset="-128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kumimoji="1" sz="1600" kern="1200">
          <a:solidFill>
            <a:schemeClr val="tx1"/>
          </a:solidFill>
          <a:latin typeface="ＭＳ Ｐゴシック" panose="020B0600070205080204" pitchFamily="50" charset="-128"/>
          <a:ea typeface="ＭＳ Ｐゴシック" panose="020B0600070205080204" pitchFamily="50" charset="-128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kumimoji="1" sz="1600" kern="1200">
          <a:solidFill>
            <a:schemeClr val="tx1"/>
          </a:solidFill>
          <a:latin typeface="ＭＳ Ｐゴシック" panose="020B0600070205080204" pitchFamily="50" charset="-128"/>
          <a:ea typeface="ＭＳ Ｐゴシック" panose="020B0600070205080204" pitchFamily="50" charset="-128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data.jma.go.jp/obd/stats/etrn/index.php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084262" y="1876425"/>
            <a:ext cx="10058402" cy="2914650"/>
          </a:xfrm>
        </p:spPr>
        <p:txBody>
          <a:bodyPr rtlCol="0">
            <a:noAutofit/>
          </a:bodyPr>
          <a:lstStyle/>
          <a:p>
            <a:pPr algn="ctr" rtl="0"/>
            <a:r>
              <a:rPr lang="ja-JP" altLang="en-US" sz="9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HGP創英角ﾎﾟｯﾌﾟ体" panose="040B0A00000000000000" pitchFamily="50" charset="-128"/>
                <a:ea typeface="HGP創英角ﾎﾟｯﾌﾟ体" panose="040B0A00000000000000" pitchFamily="50" charset="-128"/>
                <a:sym typeface="ＭＳ Ｐゴシック" panose="020B0600070205080204" pitchFamily="50" charset="-128"/>
              </a:rPr>
              <a:t>気温と天気を</a:t>
            </a:r>
            <a:r>
              <a:rPr lang="en-US" altLang="ja-JP" sz="9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HGP創英角ﾎﾟｯﾌﾟ体" panose="040B0A00000000000000" pitchFamily="50" charset="-128"/>
                <a:ea typeface="HGP創英角ﾎﾟｯﾌﾟ体" panose="040B0A00000000000000" pitchFamily="50" charset="-128"/>
                <a:sym typeface="ＭＳ Ｐゴシック" panose="020B0600070205080204" pitchFamily="50" charset="-128"/>
              </a:rPr>
              <a:t/>
            </a:r>
            <a:br>
              <a:rPr lang="en-US" altLang="ja-JP" sz="9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HGP創英角ﾎﾟｯﾌﾟ体" panose="040B0A00000000000000" pitchFamily="50" charset="-128"/>
                <a:ea typeface="HGP創英角ﾎﾟｯﾌﾟ体" panose="040B0A00000000000000" pitchFamily="50" charset="-128"/>
                <a:sym typeface="ＭＳ Ｐゴシック" panose="020B0600070205080204" pitchFamily="50" charset="-128"/>
              </a:rPr>
            </a:br>
            <a:r>
              <a:rPr lang="ja-JP" altLang="en-US" sz="9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HGP創英角ﾎﾟｯﾌﾟ体" panose="040B0A00000000000000" pitchFamily="50" charset="-128"/>
                <a:ea typeface="HGP創英角ﾎﾟｯﾌﾟ体" panose="040B0A00000000000000" pitchFamily="50" charset="-128"/>
                <a:sym typeface="ＭＳ Ｐゴシック" panose="020B0600070205080204" pitchFamily="50" charset="-128"/>
              </a:rPr>
              <a:t>しらべてみよう</a:t>
            </a:r>
            <a:endParaRPr lang="en-US" altLang="ja-JP" sz="9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HGP創英角ﾎﾟｯﾌﾟ体" panose="040B0A00000000000000" pitchFamily="50" charset="-128"/>
              <a:ea typeface="HGP創英角ﾎﾟｯﾌﾟ体" panose="040B0A00000000000000" pitchFamily="50" charset="-128"/>
              <a:sym typeface="ＭＳ Ｐゴシック" panose="020B060007020508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2752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89212" y="523874"/>
            <a:ext cx="6792913" cy="714375"/>
          </a:xfrm>
        </p:spPr>
        <p:txBody>
          <a:bodyPr>
            <a:noAutofit/>
          </a:bodyPr>
          <a:lstStyle/>
          <a:p>
            <a:pPr algn="ctr"/>
            <a:r>
              <a:rPr kumimoji="1" lang="ja-JP" altLang="en-US" sz="5400" dirty="0" smtClean="0"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気温をはかってみよう</a:t>
            </a:r>
            <a:endParaRPr kumimoji="1" lang="ja-JP" altLang="en-US" sz="5400" dirty="0">
              <a:latin typeface="HGP創英角ﾎﾟｯﾌﾟ体" panose="040B0A00000000000000" pitchFamily="50" charset="-128"/>
              <a:ea typeface="HGP創英角ﾎﾟｯﾌﾟ体" panose="040B0A00000000000000" pitchFamily="50" charset="-128"/>
            </a:endParaRPr>
          </a:p>
        </p:txBody>
      </p:sp>
      <p:sp>
        <p:nvSpPr>
          <p:cNvPr id="7" name="コンテンツ プレースホルダー 3"/>
          <p:cNvSpPr txBox="1">
            <a:spLocks/>
          </p:cNvSpPr>
          <p:nvPr/>
        </p:nvSpPr>
        <p:spPr>
          <a:xfrm>
            <a:off x="902249" y="1521533"/>
            <a:ext cx="10375351" cy="2080822"/>
          </a:xfrm>
          <a:prstGeom prst="rect">
            <a:avLst/>
          </a:prstGeom>
        </p:spPr>
        <p:txBody>
          <a:bodyPr rtlCol="0"/>
          <a:lstStyle>
            <a:lvl1pPr marL="347472" indent="-347472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1pPr>
            <a:lvl2pPr marL="740664" indent="-283464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800" dirty="0" smtClean="0">
                <a:sym typeface="ＭＳ Ｐゴシック" panose="020B0600070205080204" pitchFamily="50" charset="-128"/>
              </a:rPr>
              <a:t>１．同じ場所ではかろう</a:t>
            </a:r>
            <a:endParaRPr lang="en-US" altLang="ja-JP" sz="2800" dirty="0" smtClean="0">
              <a:sym typeface="ＭＳ Ｐゴシック" panose="020B0600070205080204" pitchFamily="50" charset="-128"/>
            </a:endParaRPr>
          </a:p>
          <a:p>
            <a:pPr marL="0" indent="0">
              <a:buNone/>
            </a:pPr>
            <a:r>
              <a:rPr lang="ja-JP" altLang="en-US" sz="2800" dirty="0">
                <a:sym typeface="ＭＳ Ｐゴシック" panose="020B0600070205080204" pitchFamily="50" charset="-128"/>
              </a:rPr>
              <a:t>　</a:t>
            </a:r>
            <a:r>
              <a:rPr lang="ja-JP" altLang="en-US" sz="2800" dirty="0" smtClean="0">
                <a:sym typeface="ＭＳ Ｐゴシック" panose="020B0600070205080204" pitchFamily="50" charset="-128"/>
              </a:rPr>
              <a:t>・　温度計は直接日光が当たらない日陰に置こう。</a:t>
            </a:r>
            <a:endParaRPr lang="en-US" altLang="ja-JP" sz="2800" dirty="0" smtClean="0">
              <a:sym typeface="ＭＳ Ｐゴシック" panose="020B0600070205080204" pitchFamily="50" charset="-128"/>
            </a:endParaRPr>
          </a:p>
          <a:p>
            <a:pPr marL="0" indent="0">
              <a:buNone/>
            </a:pPr>
            <a:r>
              <a:rPr lang="ja-JP" altLang="en-US" sz="2800" dirty="0">
                <a:sym typeface="ＭＳ Ｐゴシック" panose="020B0600070205080204" pitchFamily="50" charset="-128"/>
              </a:rPr>
              <a:t>　</a:t>
            </a:r>
            <a:r>
              <a:rPr lang="ja-JP" altLang="en-US" sz="2800" dirty="0" smtClean="0">
                <a:sym typeface="ＭＳ Ｐゴシック" panose="020B0600070205080204" pitchFamily="50" charset="-128"/>
              </a:rPr>
              <a:t>・　高さが変わると温度も変わってしまうよ。同じ高さではかろう。</a:t>
            </a:r>
            <a:endParaRPr lang="en-US" altLang="ja-JP" sz="2800" dirty="0" smtClean="0">
              <a:sym typeface="ＭＳ Ｐゴシック" panose="020B0600070205080204" pitchFamily="50" charset="-128"/>
            </a:endParaRPr>
          </a:p>
          <a:p>
            <a:pPr marL="0" indent="0">
              <a:buNone/>
            </a:pPr>
            <a:r>
              <a:rPr lang="ja-JP" altLang="en-US" sz="2800" dirty="0">
                <a:sym typeface="ＭＳ Ｐゴシック" panose="020B0600070205080204" pitchFamily="50" charset="-128"/>
              </a:rPr>
              <a:t>　</a:t>
            </a:r>
            <a:endParaRPr lang="en-US" altLang="ja-JP" sz="2800" dirty="0" smtClean="0">
              <a:sym typeface="ＭＳ Ｐゴシック" panose="020B0600070205080204" pitchFamily="50" charset="-128"/>
            </a:endParaRPr>
          </a:p>
        </p:txBody>
      </p:sp>
      <p:sp>
        <p:nvSpPr>
          <p:cNvPr id="8" name="角丸四角形吹き出し 7"/>
          <p:cNvSpPr/>
          <p:nvPr/>
        </p:nvSpPr>
        <p:spPr>
          <a:xfrm>
            <a:off x="3502787" y="3602355"/>
            <a:ext cx="7774813" cy="2516293"/>
          </a:xfrm>
          <a:prstGeom prst="wedgeRoundRectCallout">
            <a:avLst>
              <a:gd name="adj1" fmla="val -49871"/>
              <a:gd name="adj2" fmla="val 15821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000" dirty="0">
              <a:solidFill>
                <a:schemeClr val="tx1"/>
              </a:solidFill>
              <a:latin typeface="HG創英角ﾎﾟｯﾌﾟ体" panose="040B0A09000000000000" pitchFamily="49" charset="-128"/>
              <a:ea typeface="HG創英角ﾎﾟｯﾌﾟ体" panose="040B0A09000000000000" pitchFamily="49" charset="-128"/>
            </a:endParaRPr>
          </a:p>
        </p:txBody>
      </p:sp>
      <p:pic>
        <p:nvPicPr>
          <p:cNvPr id="1028" name="Picture 4" descr="https://attachments.office.net/owa/naoko-saito%40met.kishou.go.jp/service.svc/s/GetAttachmentThumbnail?id=AAMkADE4NjMzYzdiLTJlNmMtNDlhOS04MDBkLTllZGJjMzc1ODE2MgBGAAAAAACafuNfMHRBRKMPMFH60aF9BwC2wniVgnZeS6OvVw5cIc%2FUAAAAAAEMAAC2wniVgnZeS6OvVw5cIc%2FUAABnjn54AAABEgAQAJ0Ko3M3XwpIo7FolMVPLk4%3D&amp;thumbnailType=2&amp;token=eyJhbGciOiJSUzI1NiIsImtpZCI6IkZBRDY1NDI2MkM2QUYyOTYxQUExRThDQUI3OEZGMUIyNzBFNzA3RTkiLCJ0eXAiOiJKV1QiLCJ4NXQiOiItdFpVSml4cThwWWFvZWpLdDRfeHNuRG5CLWsifQ.eyJvcmlnaW4iOiJodHRwczovL291dGxvb2sub2ZmaWNlLmNvbSIsInVjIjoiODQxY2I4NDEzY2FmNGUxZGFhZDQ1NGYxYmU3M2IyM2MiLCJzaWduaW5fc3RhdGUiOiJbXCJrbXNpXCJdIiwidmVyIjoiRXhjaGFuZ2UuQ2FsbGJhY2suVjEiLCJhcHBjdHhzZW5kZXIiOiJPd2FEb3dubG9hZEA5YmMwODQxOC0yYTA4LTRiYmUtYmRkNi03YTc2MTNlMDQxZDEiLCJpc3NyaW5nIjoiV1ciLCJhcHBjdHgiOiJ7XCJtc2V4Y2hwcm90XCI6XCJvd2FcIixcInB1aWRcIjpcIjExNTM4MDExMjE4MDk0NjgyNDNcIixcInNjb3BlXCI6XCJPd2FEb3dubG9hZFwiLFwib2lkXCI6XCIyNTY2NjNlMS1iNjU3LTQzMzEtYTFhYS1kMWRjYjJlZGVmNTdcIixcInByaW1hcnlzaWRcIjpcIlMtMS01LTIxLTQyMjc4NzIzNDMtMjU3MjM3NzQ0OC0zMDUwMjI3MzI1LTM5ODUzNDNcIn0iLCJuYmYiOjE2NTc3NzcwMTUsImV4cCI6MTY1Nzc3NzYxNSwiaXNzIjoiMDAwMDAwMDItMDAwMC0wZmYxLWNlMDAtMDAwMDAwMDAwMDAwQDliYzA4NDE4LTJhMDgtNGJiZS1iZGQ2LTdhNzYxM2UwNDFkMSIsImF1ZCI6IjAwMDAwMDAyLTAwMDAtMGZmMS1jZTAwLTAwMDAwMDAwMDAwMC9hdHRhY2htZW50cy5vZmZpY2UubmV0QDliYzA4NDE4LTJhMDgtNGJiZS1iZGQ2LTdhNzYxM2UwNDFkMSIsImhhcHAiOiJvd2EifQ.WwYKxPzO4sSUn8sFMcDEa_0RmSIg6YWqc1KiEDGFQEZCaKJQfrwrXW5WO0vY8IgGCTFtKK5te0gThzXiLDL_3qEdrRliWJhLOdoxNzS7cmIQnVqVyYxyMJ0qZoquGo4XcF_omIK2SrycKo4zJKKmlWCrsGc1R_009apw_OZlXGN2tyCBEGEG2gWQdVeAH0jSvKUplq4cPGhpbYVCiD0yyueCFLv6TGsHRZk3fmaIhGym2Qyr4YB0sS2xUz4Odvth1MW2mWvRE9PW0DKfRfibr_1oAPwmOIP82Q8awSxkM9_wlu8yzSwgKPASsin88RUxEFAIcF1h8vd4xuDMZW3YEw&amp;X-OWA-CANARY=rjrx3YEdXUCE_YSqmyXEN1CkcuRaZdoY-S4Uea81Z31AXGNrKMEtJchI-q-4SFzBX9ganDlo2gs.&amp;owa=outlook.office.com&amp;scriptVer=20220701004.27&amp;animation=tru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969" y="3771353"/>
            <a:ext cx="1647168" cy="2191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テキスト ボックス 8"/>
          <p:cNvSpPr txBox="1"/>
          <p:nvPr/>
        </p:nvSpPr>
        <p:spPr>
          <a:xfrm>
            <a:off x="3925402" y="3743797"/>
            <a:ext cx="521652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00"/>
              </a:lnSpc>
            </a:pPr>
            <a:r>
              <a:rPr kumimoji="1" lang="ja-JP" altLang="en-US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気象台</a:t>
            </a: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でも気温をはかっているよ</a:t>
            </a:r>
            <a:endParaRPr kumimoji="1" lang="en-US" altLang="ja-JP" sz="2400" dirty="0" smtClean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>
              <a:lnSpc>
                <a:spcPts val="2800"/>
              </a:lnSpc>
            </a:pPr>
            <a:r>
              <a:rPr kumimoji="1" lang="ja-JP" altLang="en-US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温度計</a:t>
            </a: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は</a:t>
            </a:r>
            <a:r>
              <a:rPr kumimoji="1" lang="ja-JP" altLang="en-US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地面から</a:t>
            </a:r>
            <a:r>
              <a:rPr kumimoji="1" lang="en-US" altLang="ja-JP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1.5m</a:t>
            </a: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高さにあって、</a:t>
            </a:r>
            <a:endParaRPr kumimoji="1" lang="en-US" altLang="ja-JP" sz="2400" dirty="0" smtClean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>
              <a:lnSpc>
                <a:spcPts val="2800"/>
              </a:lnSpc>
            </a:pP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日</a:t>
            </a:r>
            <a:r>
              <a:rPr kumimoji="1" lang="ja-JP" altLang="en-US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が当たらない</a:t>
            </a: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よう金属</a:t>
            </a:r>
            <a:r>
              <a:rPr kumimoji="1" lang="ja-JP" altLang="en-US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のカバー</a:t>
            </a: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が</a:t>
            </a:r>
            <a:endParaRPr kumimoji="1" lang="en-US" altLang="ja-JP" sz="2400" dirty="0" smtClean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>
              <a:lnSpc>
                <a:spcPts val="2800"/>
              </a:lnSpc>
            </a:pP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かけられているんだ</a:t>
            </a:r>
            <a:endParaRPr kumimoji="1" lang="en-US" altLang="ja-JP" sz="2400" dirty="0" smtClean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>
              <a:lnSpc>
                <a:spcPts val="2800"/>
              </a:lnSpc>
            </a:pP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カバーの上に風を作る器械があり、</a:t>
            </a:r>
            <a:r>
              <a:rPr kumimoji="1" lang="en-US" altLang="ja-JP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/>
            </a:r>
            <a:br>
              <a:rPr kumimoji="1" lang="en-US" altLang="ja-JP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</a:b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風通しがよくしているんだ</a:t>
            </a:r>
            <a:endParaRPr kumimoji="1" lang="ja-JP" altLang="en-US" sz="2400" dirty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3">
            <a:clrChange>
              <a:clrFrom>
                <a:srgbClr val="B97A57"/>
              </a:clrFrom>
              <a:clrTo>
                <a:srgbClr val="B97A5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8461" y="3763373"/>
            <a:ext cx="2294316" cy="2440396"/>
          </a:xfrm>
          <a:prstGeom prst="rect">
            <a:avLst/>
          </a:prstGeom>
        </p:spPr>
      </p:pic>
      <p:sp>
        <p:nvSpPr>
          <p:cNvPr id="15" name="フリーフォーム 14"/>
          <p:cNvSpPr/>
          <p:nvPr/>
        </p:nvSpPr>
        <p:spPr>
          <a:xfrm>
            <a:off x="2784141" y="4564021"/>
            <a:ext cx="1042219" cy="344130"/>
          </a:xfrm>
          <a:custGeom>
            <a:avLst/>
            <a:gdLst>
              <a:gd name="connsiteX0" fmla="*/ 0 w 1150374"/>
              <a:gd name="connsiteY0" fmla="*/ 0 h 884903"/>
              <a:gd name="connsiteX1" fmla="*/ 1150374 w 1150374"/>
              <a:gd name="connsiteY1" fmla="*/ 285135 h 884903"/>
              <a:gd name="connsiteX2" fmla="*/ 816077 w 1150374"/>
              <a:gd name="connsiteY2" fmla="*/ 884903 h 884903"/>
              <a:gd name="connsiteX3" fmla="*/ 0 w 1150374"/>
              <a:gd name="connsiteY3" fmla="*/ 0 h 884903"/>
              <a:gd name="connsiteX0" fmla="*/ 0 w 1288026"/>
              <a:gd name="connsiteY0" fmla="*/ 442452 h 599768"/>
              <a:gd name="connsiteX1" fmla="*/ 1288026 w 1288026"/>
              <a:gd name="connsiteY1" fmla="*/ 0 h 599768"/>
              <a:gd name="connsiteX2" fmla="*/ 953729 w 1288026"/>
              <a:gd name="connsiteY2" fmla="*/ 599768 h 599768"/>
              <a:gd name="connsiteX3" fmla="*/ 0 w 1288026"/>
              <a:gd name="connsiteY3" fmla="*/ 442452 h 599768"/>
              <a:gd name="connsiteX0" fmla="*/ 0 w 993058"/>
              <a:gd name="connsiteY0" fmla="*/ 206478 h 363794"/>
              <a:gd name="connsiteX1" fmla="*/ 993058 w 993058"/>
              <a:gd name="connsiteY1" fmla="*/ 0 h 363794"/>
              <a:gd name="connsiteX2" fmla="*/ 953729 w 993058"/>
              <a:gd name="connsiteY2" fmla="*/ 363794 h 363794"/>
              <a:gd name="connsiteX3" fmla="*/ 0 w 993058"/>
              <a:gd name="connsiteY3" fmla="*/ 206478 h 363794"/>
              <a:gd name="connsiteX0" fmla="*/ 0 w 1042219"/>
              <a:gd name="connsiteY0" fmla="*/ 206478 h 344130"/>
              <a:gd name="connsiteX1" fmla="*/ 993058 w 1042219"/>
              <a:gd name="connsiteY1" fmla="*/ 0 h 344130"/>
              <a:gd name="connsiteX2" fmla="*/ 1042219 w 1042219"/>
              <a:gd name="connsiteY2" fmla="*/ 344130 h 344130"/>
              <a:gd name="connsiteX3" fmla="*/ 0 w 1042219"/>
              <a:gd name="connsiteY3" fmla="*/ 206478 h 344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219" h="344130">
                <a:moveTo>
                  <a:pt x="0" y="206478"/>
                </a:moveTo>
                <a:lnTo>
                  <a:pt x="993058" y="0"/>
                </a:lnTo>
                <a:lnTo>
                  <a:pt x="1042219" y="344130"/>
                </a:lnTo>
                <a:lnTo>
                  <a:pt x="0" y="206478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0521107" y="4813098"/>
            <a:ext cx="812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 dirty="0" smtClean="0">
                <a:solidFill>
                  <a:srgbClr val="FF0000"/>
                </a:solidFill>
                <a:latin typeface="HG創英角ﾎﾟｯﾌﾟ体" panose="040B0A09000000000000" pitchFamily="49" charset="-128"/>
                <a:ea typeface="HG創英角ﾎﾟｯﾌﾟ体" panose="040B0A09000000000000" pitchFamily="49" charset="-128"/>
              </a:rPr>
              <a:t>温度計</a:t>
            </a:r>
            <a:endParaRPr kumimoji="1" lang="ja-JP" altLang="en-US" sz="1600" dirty="0">
              <a:solidFill>
                <a:srgbClr val="FF0000"/>
              </a:solidFill>
              <a:latin typeface="HG創英角ﾎﾟｯﾌﾟ体" panose="040B0A09000000000000" pitchFamily="49" charset="-128"/>
              <a:ea typeface="HG創英角ﾎﾟｯﾌﾟ体" panose="040B0A09000000000000" pitchFamily="49" charset="-128"/>
            </a:endParaRPr>
          </a:p>
        </p:txBody>
      </p:sp>
      <p:cxnSp>
        <p:nvCxnSpPr>
          <p:cNvPr id="18" name="直線矢印コネクタ 17"/>
          <p:cNvCxnSpPr/>
          <p:nvPr/>
        </p:nvCxnSpPr>
        <p:spPr>
          <a:xfrm flipH="1" flipV="1">
            <a:off x="10521107" y="4485361"/>
            <a:ext cx="162226" cy="2507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116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1"/>
          <p:cNvSpPr txBox="1">
            <a:spLocks/>
          </p:cNvSpPr>
          <p:nvPr/>
        </p:nvSpPr>
        <p:spPr>
          <a:xfrm>
            <a:off x="2589212" y="523874"/>
            <a:ext cx="6792913" cy="714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3600" kern="1200">
                <a:solidFill>
                  <a:schemeClr val="tx1">
                    <a:lumMod val="50000"/>
                  </a:schemeClr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j-cs"/>
              </a:defRPr>
            </a:lvl1pPr>
          </a:lstStyle>
          <a:p>
            <a:pPr algn="ctr"/>
            <a:r>
              <a:rPr lang="ja-JP" altLang="en-US" sz="5400" smtClean="0"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気温をはかってみよう</a:t>
            </a:r>
            <a:endParaRPr lang="ja-JP" altLang="en-US" sz="5400" dirty="0">
              <a:latin typeface="HGP創英角ﾎﾟｯﾌﾟ体" panose="040B0A00000000000000" pitchFamily="50" charset="-128"/>
              <a:ea typeface="HGP創英角ﾎﾟｯﾌﾟ体" panose="040B0A00000000000000" pitchFamily="50" charset="-128"/>
            </a:endParaRPr>
          </a:p>
        </p:txBody>
      </p:sp>
      <p:sp>
        <p:nvSpPr>
          <p:cNvPr id="4" name="コンテンツ プレースホルダー 3"/>
          <p:cNvSpPr txBox="1">
            <a:spLocks/>
          </p:cNvSpPr>
          <p:nvPr/>
        </p:nvSpPr>
        <p:spPr>
          <a:xfrm>
            <a:off x="902249" y="1600189"/>
            <a:ext cx="7574094" cy="2806537"/>
          </a:xfrm>
          <a:prstGeom prst="rect">
            <a:avLst/>
          </a:prstGeom>
        </p:spPr>
        <p:txBody>
          <a:bodyPr rtlCol="0"/>
          <a:lstStyle>
            <a:lvl1pPr marL="347472" indent="-347472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1pPr>
            <a:lvl2pPr marL="740664" indent="-283464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800" dirty="0">
                <a:sym typeface="ＭＳ Ｐゴシック" panose="020B0600070205080204" pitchFamily="50" charset="-128"/>
              </a:rPr>
              <a:t>２</a:t>
            </a:r>
            <a:r>
              <a:rPr lang="ja-JP" altLang="en-US" sz="2800" dirty="0" smtClean="0">
                <a:sym typeface="ＭＳ Ｐゴシック" panose="020B0600070205080204" pitchFamily="50" charset="-128"/>
              </a:rPr>
              <a:t>．決まった時間に温度を読み取ろう</a:t>
            </a:r>
            <a:endParaRPr lang="en-US" altLang="ja-JP" sz="2800" dirty="0" smtClean="0">
              <a:sym typeface="ＭＳ Ｐゴシック" panose="020B0600070205080204" pitchFamily="50" charset="-128"/>
            </a:endParaRPr>
          </a:p>
          <a:p>
            <a:pPr marL="628650" indent="-628650">
              <a:buNone/>
            </a:pPr>
            <a:r>
              <a:rPr lang="ja-JP" altLang="en-US" sz="2800" dirty="0">
                <a:sym typeface="ＭＳ Ｐゴシック" panose="020B0600070205080204" pitchFamily="50" charset="-128"/>
              </a:rPr>
              <a:t>　 </a:t>
            </a:r>
            <a:r>
              <a:rPr lang="ja-JP" altLang="en-US" sz="2800" dirty="0" smtClean="0">
                <a:sym typeface="ＭＳ Ｐゴシック" panose="020B0600070205080204" pitchFamily="50" charset="-128"/>
              </a:rPr>
              <a:t>・ 毎日</a:t>
            </a:r>
            <a:r>
              <a:rPr lang="en-US" altLang="ja-JP" sz="2800" dirty="0" smtClean="0">
                <a:sym typeface="ＭＳ Ｐゴシック" panose="020B0600070205080204" pitchFamily="50" charset="-128"/>
              </a:rPr>
              <a:t>9</a:t>
            </a:r>
            <a:r>
              <a:rPr lang="ja-JP" altLang="en-US" sz="2800" dirty="0" smtClean="0">
                <a:sym typeface="ＭＳ Ｐゴシック" panose="020B0600070205080204" pitchFamily="50" charset="-128"/>
              </a:rPr>
              <a:t>時、</a:t>
            </a:r>
            <a:r>
              <a:rPr lang="en-US" altLang="ja-JP" sz="2800" dirty="0" smtClean="0">
                <a:sym typeface="ＭＳ Ｐゴシック" panose="020B0600070205080204" pitchFamily="50" charset="-128"/>
              </a:rPr>
              <a:t>12</a:t>
            </a:r>
            <a:r>
              <a:rPr lang="ja-JP" altLang="en-US" sz="2800" dirty="0" smtClean="0">
                <a:sym typeface="ＭＳ Ｐゴシック" panose="020B0600070205080204" pitchFamily="50" charset="-128"/>
              </a:rPr>
              <a:t>時、</a:t>
            </a:r>
            <a:r>
              <a:rPr lang="en-US" altLang="ja-JP" sz="2800" dirty="0" smtClean="0">
                <a:sym typeface="ＭＳ Ｐゴシック" panose="020B0600070205080204" pitchFamily="50" charset="-128"/>
              </a:rPr>
              <a:t>15</a:t>
            </a:r>
            <a:r>
              <a:rPr lang="ja-JP" altLang="en-US" sz="2800" dirty="0" smtClean="0">
                <a:sym typeface="ＭＳ Ｐゴシック" panose="020B0600070205080204" pitchFamily="50" charset="-128"/>
              </a:rPr>
              <a:t>時など同じ</a:t>
            </a:r>
            <a:r>
              <a:rPr lang="ja-JP" altLang="en-US" sz="2800" dirty="0">
                <a:sym typeface="ＭＳ Ｐゴシック" panose="020B0600070205080204" pitchFamily="50" charset="-128"/>
              </a:rPr>
              <a:t>時間</a:t>
            </a:r>
            <a:r>
              <a:rPr lang="ja-JP" altLang="en-US" sz="2800" dirty="0" smtClean="0">
                <a:sym typeface="ＭＳ Ｐゴシック" panose="020B0600070205080204" pitchFamily="50" charset="-128"/>
              </a:rPr>
              <a:t>に温度を 読み取ってみよう。</a:t>
            </a:r>
            <a:endParaRPr lang="en-US" altLang="ja-JP" sz="2800" dirty="0" smtClean="0">
              <a:sym typeface="ＭＳ Ｐゴシック" panose="020B0600070205080204" pitchFamily="50" charset="-128"/>
            </a:endParaRPr>
          </a:p>
          <a:p>
            <a:pPr marL="628650" indent="-628650">
              <a:buNone/>
            </a:pPr>
            <a:r>
              <a:rPr lang="ja-JP" altLang="en-US" sz="2800" dirty="0" smtClean="0">
                <a:sym typeface="ＭＳ Ｐゴシック" panose="020B0600070205080204" pitchFamily="50" charset="-128"/>
              </a:rPr>
              <a:t>　 ・ 読み取るときは、温度計に体</a:t>
            </a:r>
            <a:r>
              <a:rPr lang="ja-JP" altLang="en-US" sz="2800" dirty="0">
                <a:sym typeface="ＭＳ Ｐゴシック" panose="020B0600070205080204" pitchFamily="50" charset="-128"/>
              </a:rPr>
              <a:t>を近づけたり、息がかかったりしないよう</a:t>
            </a:r>
            <a:r>
              <a:rPr lang="ja-JP" altLang="en-US" sz="2800" dirty="0" smtClean="0">
                <a:sym typeface="ＭＳ Ｐゴシック" panose="020B0600070205080204" pitchFamily="50" charset="-128"/>
              </a:rPr>
              <a:t>にしよう。</a:t>
            </a:r>
            <a:endParaRPr lang="en-US" altLang="ja-JP" sz="2800" dirty="0" smtClean="0">
              <a:sym typeface="ＭＳ Ｐゴシック" panose="020B0600070205080204" pitchFamily="50" charset="-128"/>
            </a:endParaRPr>
          </a:p>
          <a:p>
            <a:pPr marL="0" indent="0">
              <a:buNone/>
            </a:pPr>
            <a:r>
              <a:rPr lang="ja-JP" altLang="en-US" sz="2800" dirty="0">
                <a:sym typeface="ＭＳ Ｐゴシック" panose="020B0600070205080204" pitchFamily="50" charset="-128"/>
              </a:rPr>
              <a:t>　</a:t>
            </a:r>
            <a:endParaRPr lang="en-US" altLang="ja-JP" sz="2800" dirty="0" smtClean="0">
              <a:sym typeface="ＭＳ Ｐゴシック" panose="020B0600070205080204" pitchFamily="50" charset="-128"/>
            </a:endParaRPr>
          </a:p>
        </p:txBody>
      </p:sp>
      <p:grpSp>
        <p:nvGrpSpPr>
          <p:cNvPr id="9" name="グループ化 8"/>
          <p:cNvGrpSpPr/>
          <p:nvPr/>
        </p:nvGrpSpPr>
        <p:grpSpPr>
          <a:xfrm>
            <a:off x="8643798" y="1423183"/>
            <a:ext cx="2629267" cy="2886478"/>
            <a:chOff x="8843721" y="1326740"/>
            <a:chExt cx="2629267" cy="2886478"/>
          </a:xfrm>
        </p:grpSpPr>
        <p:pic>
          <p:nvPicPr>
            <p:cNvPr id="5" name="図 4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22B14C"/>
                </a:clrFrom>
                <a:clrTo>
                  <a:srgbClr val="22B14C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843721" y="1326740"/>
              <a:ext cx="2629267" cy="2886478"/>
            </a:xfrm>
            <a:prstGeom prst="rect">
              <a:avLst/>
            </a:prstGeom>
          </p:spPr>
        </p:pic>
        <p:pic>
          <p:nvPicPr>
            <p:cNvPr id="6" name="図 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499677" flipH="1">
              <a:off x="8926602" y="2311760"/>
              <a:ext cx="576046" cy="916437"/>
            </a:xfrm>
            <a:prstGeom prst="rect">
              <a:avLst/>
            </a:prstGeom>
          </p:spPr>
        </p:pic>
        <p:sp>
          <p:nvSpPr>
            <p:cNvPr id="7" name="テキスト ボックス 6"/>
            <p:cNvSpPr txBox="1"/>
            <p:nvPr/>
          </p:nvSpPr>
          <p:spPr>
            <a:xfrm>
              <a:off x="9313681" y="1617261"/>
              <a:ext cx="8250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smtClean="0">
                  <a:solidFill>
                    <a:schemeClr val="tx2"/>
                  </a:solidFill>
                  <a:ea typeface="HGP教科書体" panose="02020600000000000000" pitchFamily="18" charset="-128"/>
                </a:rPr>
                <a:t>30</a:t>
              </a:r>
              <a:r>
                <a:rPr kumimoji="1" lang="ja-JP" altLang="en-US" dirty="0" smtClean="0">
                  <a:solidFill>
                    <a:schemeClr val="tx2"/>
                  </a:solidFill>
                  <a:ea typeface="HGP教科書体" panose="02020600000000000000" pitchFamily="18" charset="-128"/>
                </a:rPr>
                <a:t>℃</a:t>
              </a:r>
              <a:endParaRPr kumimoji="1" lang="ja-JP" altLang="en-US" dirty="0">
                <a:solidFill>
                  <a:schemeClr val="tx2"/>
                </a:solidFill>
                <a:ea typeface="HGP教科書体" panose="02020600000000000000" pitchFamily="18" charset="-128"/>
              </a:endParaRPr>
            </a:p>
          </p:txBody>
        </p:sp>
      </p:grpSp>
      <p:sp>
        <p:nvSpPr>
          <p:cNvPr id="11" name="角丸四角形吹き出し 10"/>
          <p:cNvSpPr/>
          <p:nvPr/>
        </p:nvSpPr>
        <p:spPr>
          <a:xfrm>
            <a:off x="4402282" y="4863735"/>
            <a:ext cx="5091391" cy="1122597"/>
          </a:xfrm>
          <a:prstGeom prst="wedgeRoundRectCallout">
            <a:avLst>
              <a:gd name="adj1" fmla="val 48667"/>
              <a:gd name="adj2" fmla="val -12346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000" dirty="0">
              <a:solidFill>
                <a:schemeClr val="tx1"/>
              </a:solidFill>
              <a:latin typeface="HG創英角ﾎﾟｯﾌﾟ体" panose="040B0A09000000000000" pitchFamily="49" charset="-128"/>
              <a:ea typeface="HG創英角ﾎﾟｯﾌﾟ体" panose="040B0A09000000000000" pitchFamily="49" charset="-128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4758105" y="5101869"/>
            <a:ext cx="44294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熱中症に気をつけてはかってね</a:t>
            </a:r>
            <a:endParaRPr kumimoji="1" lang="ja-JP" altLang="en-US" sz="2400" dirty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  <p:sp>
        <p:nvSpPr>
          <p:cNvPr id="13" name="フリーフォーム 12"/>
          <p:cNvSpPr/>
          <p:nvPr/>
        </p:nvSpPr>
        <p:spPr>
          <a:xfrm rot="10800000" flipH="1">
            <a:off x="3581234" y="5324606"/>
            <a:ext cx="998960" cy="423594"/>
          </a:xfrm>
          <a:custGeom>
            <a:avLst/>
            <a:gdLst>
              <a:gd name="connsiteX0" fmla="*/ 0 w 1150374"/>
              <a:gd name="connsiteY0" fmla="*/ 0 h 884903"/>
              <a:gd name="connsiteX1" fmla="*/ 1150374 w 1150374"/>
              <a:gd name="connsiteY1" fmla="*/ 285135 h 884903"/>
              <a:gd name="connsiteX2" fmla="*/ 816077 w 1150374"/>
              <a:gd name="connsiteY2" fmla="*/ 884903 h 884903"/>
              <a:gd name="connsiteX3" fmla="*/ 0 w 1150374"/>
              <a:gd name="connsiteY3" fmla="*/ 0 h 884903"/>
              <a:gd name="connsiteX0" fmla="*/ 0 w 1288026"/>
              <a:gd name="connsiteY0" fmla="*/ 442452 h 599768"/>
              <a:gd name="connsiteX1" fmla="*/ 1288026 w 1288026"/>
              <a:gd name="connsiteY1" fmla="*/ 0 h 599768"/>
              <a:gd name="connsiteX2" fmla="*/ 953729 w 1288026"/>
              <a:gd name="connsiteY2" fmla="*/ 599768 h 599768"/>
              <a:gd name="connsiteX3" fmla="*/ 0 w 1288026"/>
              <a:gd name="connsiteY3" fmla="*/ 442452 h 599768"/>
              <a:gd name="connsiteX0" fmla="*/ 0 w 993058"/>
              <a:gd name="connsiteY0" fmla="*/ 206478 h 363794"/>
              <a:gd name="connsiteX1" fmla="*/ 993058 w 993058"/>
              <a:gd name="connsiteY1" fmla="*/ 0 h 363794"/>
              <a:gd name="connsiteX2" fmla="*/ 953729 w 993058"/>
              <a:gd name="connsiteY2" fmla="*/ 363794 h 363794"/>
              <a:gd name="connsiteX3" fmla="*/ 0 w 993058"/>
              <a:gd name="connsiteY3" fmla="*/ 206478 h 363794"/>
              <a:gd name="connsiteX0" fmla="*/ 0 w 1042219"/>
              <a:gd name="connsiteY0" fmla="*/ 206478 h 344130"/>
              <a:gd name="connsiteX1" fmla="*/ 993058 w 1042219"/>
              <a:gd name="connsiteY1" fmla="*/ 0 h 344130"/>
              <a:gd name="connsiteX2" fmla="*/ 1042219 w 1042219"/>
              <a:gd name="connsiteY2" fmla="*/ 344130 h 344130"/>
              <a:gd name="connsiteX3" fmla="*/ 0 w 1042219"/>
              <a:gd name="connsiteY3" fmla="*/ 206478 h 344130"/>
              <a:gd name="connsiteX0" fmla="*/ 0 w 998960"/>
              <a:gd name="connsiteY0" fmla="*/ 0 h 423594"/>
              <a:gd name="connsiteX1" fmla="*/ 949799 w 998960"/>
              <a:gd name="connsiteY1" fmla="*/ 79464 h 423594"/>
              <a:gd name="connsiteX2" fmla="*/ 998960 w 998960"/>
              <a:gd name="connsiteY2" fmla="*/ 423594 h 423594"/>
              <a:gd name="connsiteX3" fmla="*/ 0 w 998960"/>
              <a:gd name="connsiteY3" fmla="*/ 0 h 423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8960" h="423594">
                <a:moveTo>
                  <a:pt x="0" y="0"/>
                </a:moveTo>
                <a:lnTo>
                  <a:pt x="949799" y="79464"/>
                </a:lnTo>
                <a:lnTo>
                  <a:pt x="998960" y="42359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4">
            <a:clrChange>
              <a:clrFrom>
                <a:srgbClr val="FFAEC9"/>
              </a:clrFrom>
              <a:clrTo>
                <a:srgbClr val="FFAEC9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1758748" y="4494595"/>
            <a:ext cx="2197597" cy="2255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53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89212" y="523874"/>
            <a:ext cx="6792913" cy="714375"/>
          </a:xfrm>
        </p:spPr>
        <p:txBody>
          <a:bodyPr>
            <a:noAutofit/>
          </a:bodyPr>
          <a:lstStyle/>
          <a:p>
            <a:pPr algn="ctr"/>
            <a:r>
              <a:rPr kumimoji="1" lang="ja-JP" altLang="en-US" sz="5400" dirty="0" smtClean="0"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天気を記録しよう</a:t>
            </a:r>
            <a:endParaRPr kumimoji="1" lang="ja-JP" altLang="en-US" sz="5400" dirty="0">
              <a:latin typeface="HGP創英角ﾎﾟｯﾌﾟ体" panose="040B0A00000000000000" pitchFamily="50" charset="-128"/>
              <a:ea typeface="HGP創英角ﾎﾟｯﾌﾟ体" panose="040B0A00000000000000" pitchFamily="50" charset="-128"/>
            </a:endParaRPr>
          </a:p>
        </p:txBody>
      </p:sp>
      <p:sp>
        <p:nvSpPr>
          <p:cNvPr id="7" name="コンテンツ プレースホルダー 3"/>
          <p:cNvSpPr txBox="1">
            <a:spLocks/>
          </p:cNvSpPr>
          <p:nvPr/>
        </p:nvSpPr>
        <p:spPr>
          <a:xfrm>
            <a:off x="689884" y="1403547"/>
            <a:ext cx="10981006" cy="1959085"/>
          </a:xfrm>
          <a:prstGeom prst="rect">
            <a:avLst/>
          </a:prstGeom>
        </p:spPr>
        <p:txBody>
          <a:bodyPr rtlCol="0"/>
          <a:lstStyle>
            <a:lvl1pPr marL="347472" indent="-347472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1pPr>
            <a:lvl2pPr marL="740664" indent="-283464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800" dirty="0" smtClean="0">
                <a:sym typeface="ＭＳ Ｐゴシック" panose="020B0600070205080204" pitchFamily="50" charset="-128"/>
              </a:rPr>
              <a:t>気温をはかったら、一緒に天気も記録しよう</a:t>
            </a:r>
            <a:endParaRPr lang="en-US" altLang="ja-JP" sz="2800" dirty="0" smtClean="0">
              <a:sym typeface="ＭＳ Ｐゴシック" panose="020B0600070205080204" pitchFamily="50" charset="-128"/>
            </a:endParaRPr>
          </a:p>
          <a:p>
            <a:pPr marL="0" indent="0">
              <a:buNone/>
            </a:pPr>
            <a:r>
              <a:rPr lang="ja-JP" altLang="en-US" sz="2800" dirty="0">
                <a:sym typeface="ＭＳ Ｐゴシック" panose="020B0600070205080204" pitchFamily="50" charset="-128"/>
              </a:rPr>
              <a:t>　</a:t>
            </a:r>
            <a:r>
              <a:rPr lang="ja-JP" altLang="en-US" sz="2800" dirty="0" smtClean="0">
                <a:sym typeface="ＭＳ Ｐゴシック" panose="020B0600070205080204" pitchFamily="50" charset="-128"/>
              </a:rPr>
              <a:t>・　外に出て、なるべく空全体が見渡せる場所でみてみよう</a:t>
            </a:r>
            <a:r>
              <a:rPr lang="ja-JP" altLang="en-US" sz="2800" dirty="0">
                <a:sym typeface="ＭＳ Ｐゴシック" panose="020B0600070205080204" pitchFamily="50" charset="-128"/>
              </a:rPr>
              <a:t>。</a:t>
            </a:r>
            <a:endParaRPr lang="en-US" altLang="ja-JP" sz="2800" dirty="0" smtClean="0">
              <a:sym typeface="ＭＳ Ｐゴシック" panose="020B0600070205080204" pitchFamily="50" charset="-128"/>
            </a:endParaRPr>
          </a:p>
          <a:p>
            <a:pPr marL="0" indent="0">
              <a:buNone/>
            </a:pPr>
            <a:r>
              <a:rPr lang="ja-JP" altLang="en-US" sz="2800" dirty="0">
                <a:sym typeface="ＭＳ Ｐゴシック" panose="020B0600070205080204" pitchFamily="50" charset="-128"/>
              </a:rPr>
              <a:t>　</a:t>
            </a:r>
            <a:r>
              <a:rPr lang="ja-JP" altLang="en-US" sz="2800" dirty="0" smtClean="0">
                <a:sym typeface="ＭＳ Ｐゴシック" panose="020B0600070205080204" pitchFamily="50" charset="-128"/>
              </a:rPr>
              <a:t>・　「晴れ」、「くもり」、「雨」　３つのうちのどれかな？</a:t>
            </a:r>
            <a:endParaRPr lang="en-US" altLang="ja-JP" sz="2800" dirty="0" smtClean="0">
              <a:sym typeface="ＭＳ Ｐゴシック" panose="020B0600070205080204" pitchFamily="50" charset="-128"/>
            </a:endParaRPr>
          </a:p>
        </p:txBody>
      </p:sp>
      <p:sp>
        <p:nvSpPr>
          <p:cNvPr id="5" name="角丸四角形吹き出し 4"/>
          <p:cNvSpPr/>
          <p:nvPr/>
        </p:nvSpPr>
        <p:spPr>
          <a:xfrm>
            <a:off x="542218" y="3527930"/>
            <a:ext cx="8336311" cy="2600496"/>
          </a:xfrm>
          <a:prstGeom prst="wedgeRoundRectCallout">
            <a:avLst>
              <a:gd name="adj1" fmla="val 48667"/>
              <a:gd name="adj2" fmla="val -12346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000" dirty="0">
              <a:solidFill>
                <a:schemeClr val="tx1"/>
              </a:solidFill>
              <a:latin typeface="HG創英角ﾎﾟｯﾌﾟ体" panose="040B0A09000000000000" pitchFamily="49" charset="-128"/>
              <a:ea typeface="HG創英角ﾎﾟｯﾌﾟ体" panose="040B0A09000000000000" pitchFamily="49" charset="-128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788205" y="3442031"/>
            <a:ext cx="792777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雨粒</a:t>
            </a:r>
            <a:r>
              <a:rPr kumimoji="1" lang="ja-JP" altLang="en-US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が少し</a:t>
            </a: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でも降っていれば「</a:t>
            </a:r>
            <a:r>
              <a:rPr kumimoji="1" lang="ja-JP" altLang="en-US" sz="2800" b="1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雨</a:t>
            </a: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」。</a:t>
            </a:r>
            <a:r>
              <a:rPr kumimoji="1" lang="ja-JP" altLang="en-US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これはわかりやすいよね。</a:t>
            </a:r>
          </a:p>
          <a:p>
            <a:pPr>
              <a:lnSpc>
                <a:spcPct val="150000"/>
              </a:lnSpc>
            </a:pPr>
            <a:r>
              <a:rPr kumimoji="1" lang="ja-JP" altLang="en-US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では</a:t>
            </a: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、「</a:t>
            </a:r>
            <a:r>
              <a:rPr kumimoji="1" lang="ja-JP" altLang="en-US" sz="2400" b="1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晴れ</a:t>
            </a: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」と「</a:t>
            </a:r>
            <a:r>
              <a:rPr kumimoji="1" lang="ja-JP" altLang="en-US" sz="2400" b="1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曇り</a:t>
            </a: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」は</a:t>
            </a:r>
            <a:r>
              <a:rPr kumimoji="1" lang="ja-JP" altLang="en-US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どうやって決めるん</a:t>
            </a: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だろう？</a:t>
            </a:r>
            <a:endParaRPr kumimoji="1" lang="ja-JP" altLang="en-US" sz="2800" dirty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>
              <a:lnSpc>
                <a:spcPct val="150000"/>
              </a:lnSpc>
            </a:pPr>
            <a:r>
              <a:rPr kumimoji="1" lang="ja-JP" altLang="en-US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気象台では</a:t>
            </a: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、雲が空全体の９割以上おおって</a:t>
            </a:r>
            <a:r>
              <a:rPr kumimoji="1" lang="ja-JP" altLang="en-US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いれば</a:t>
            </a:r>
            <a:r>
              <a:rPr kumimoji="1" lang="ja-JP" altLang="en-US" sz="2800" b="1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「曇り</a:t>
            </a:r>
            <a:r>
              <a:rPr kumimoji="1" lang="ja-JP" altLang="en-US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」 、</a:t>
            </a: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それより</a:t>
            </a:r>
            <a:r>
              <a:rPr kumimoji="1" lang="ja-JP" altLang="en-US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少なければ「</a:t>
            </a:r>
            <a:r>
              <a:rPr kumimoji="1" lang="ja-JP" altLang="en-US" sz="2800" b="1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晴れ</a:t>
            </a:r>
            <a:r>
              <a:rPr kumimoji="1" lang="ja-JP" altLang="en-US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」と</a:t>
            </a: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しているよ。</a:t>
            </a:r>
            <a:endParaRPr kumimoji="1" lang="ja-JP" altLang="en-US" sz="2400" dirty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  <p:sp>
        <p:nvSpPr>
          <p:cNvPr id="9" name="フリーフォーム 8"/>
          <p:cNvSpPr/>
          <p:nvPr/>
        </p:nvSpPr>
        <p:spPr>
          <a:xfrm flipH="1">
            <a:off x="8520440" y="4406855"/>
            <a:ext cx="1042219" cy="344130"/>
          </a:xfrm>
          <a:custGeom>
            <a:avLst/>
            <a:gdLst>
              <a:gd name="connsiteX0" fmla="*/ 0 w 1150374"/>
              <a:gd name="connsiteY0" fmla="*/ 0 h 884903"/>
              <a:gd name="connsiteX1" fmla="*/ 1150374 w 1150374"/>
              <a:gd name="connsiteY1" fmla="*/ 285135 h 884903"/>
              <a:gd name="connsiteX2" fmla="*/ 816077 w 1150374"/>
              <a:gd name="connsiteY2" fmla="*/ 884903 h 884903"/>
              <a:gd name="connsiteX3" fmla="*/ 0 w 1150374"/>
              <a:gd name="connsiteY3" fmla="*/ 0 h 884903"/>
              <a:gd name="connsiteX0" fmla="*/ 0 w 1288026"/>
              <a:gd name="connsiteY0" fmla="*/ 442452 h 599768"/>
              <a:gd name="connsiteX1" fmla="*/ 1288026 w 1288026"/>
              <a:gd name="connsiteY1" fmla="*/ 0 h 599768"/>
              <a:gd name="connsiteX2" fmla="*/ 953729 w 1288026"/>
              <a:gd name="connsiteY2" fmla="*/ 599768 h 599768"/>
              <a:gd name="connsiteX3" fmla="*/ 0 w 1288026"/>
              <a:gd name="connsiteY3" fmla="*/ 442452 h 599768"/>
              <a:gd name="connsiteX0" fmla="*/ 0 w 993058"/>
              <a:gd name="connsiteY0" fmla="*/ 206478 h 363794"/>
              <a:gd name="connsiteX1" fmla="*/ 993058 w 993058"/>
              <a:gd name="connsiteY1" fmla="*/ 0 h 363794"/>
              <a:gd name="connsiteX2" fmla="*/ 953729 w 993058"/>
              <a:gd name="connsiteY2" fmla="*/ 363794 h 363794"/>
              <a:gd name="connsiteX3" fmla="*/ 0 w 993058"/>
              <a:gd name="connsiteY3" fmla="*/ 206478 h 363794"/>
              <a:gd name="connsiteX0" fmla="*/ 0 w 1042219"/>
              <a:gd name="connsiteY0" fmla="*/ 206478 h 344130"/>
              <a:gd name="connsiteX1" fmla="*/ 993058 w 1042219"/>
              <a:gd name="connsiteY1" fmla="*/ 0 h 344130"/>
              <a:gd name="connsiteX2" fmla="*/ 1042219 w 1042219"/>
              <a:gd name="connsiteY2" fmla="*/ 344130 h 344130"/>
              <a:gd name="connsiteX3" fmla="*/ 0 w 1042219"/>
              <a:gd name="connsiteY3" fmla="*/ 206478 h 344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219" h="344130">
                <a:moveTo>
                  <a:pt x="0" y="206478"/>
                </a:moveTo>
                <a:lnTo>
                  <a:pt x="993058" y="0"/>
                </a:lnTo>
                <a:lnTo>
                  <a:pt x="1042219" y="344130"/>
                </a:lnTo>
                <a:lnTo>
                  <a:pt x="0" y="206478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3">
            <a:clrChange>
              <a:clrFrom>
                <a:srgbClr val="B97A57"/>
              </a:clrFrom>
              <a:clrTo>
                <a:srgbClr val="B97A5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670814" y="3693228"/>
            <a:ext cx="2000076" cy="2337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987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89212" y="523874"/>
            <a:ext cx="6792913" cy="714375"/>
          </a:xfrm>
        </p:spPr>
        <p:txBody>
          <a:bodyPr>
            <a:noAutofit/>
          </a:bodyPr>
          <a:lstStyle/>
          <a:p>
            <a:pPr algn="ctr"/>
            <a:r>
              <a:rPr kumimoji="1" lang="ja-JP" altLang="en-US" sz="5400" dirty="0" smtClean="0"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考えてみよう</a:t>
            </a:r>
            <a:endParaRPr kumimoji="1" lang="ja-JP" altLang="en-US" sz="5400" dirty="0">
              <a:latin typeface="HGP創英角ﾎﾟｯﾌﾟ体" panose="040B0A00000000000000" pitchFamily="50" charset="-128"/>
              <a:ea typeface="HGP創英角ﾎﾟｯﾌﾟ体" panose="040B0A00000000000000" pitchFamily="50" charset="-128"/>
            </a:endParaRPr>
          </a:p>
        </p:txBody>
      </p:sp>
      <p:sp>
        <p:nvSpPr>
          <p:cNvPr id="7" name="コンテンツ プレースホルダー 3"/>
          <p:cNvSpPr txBox="1">
            <a:spLocks/>
          </p:cNvSpPr>
          <p:nvPr/>
        </p:nvSpPr>
        <p:spPr>
          <a:xfrm>
            <a:off x="689884" y="1403547"/>
            <a:ext cx="8692241" cy="2095672"/>
          </a:xfrm>
          <a:prstGeom prst="rect">
            <a:avLst/>
          </a:prstGeom>
        </p:spPr>
        <p:txBody>
          <a:bodyPr rtlCol="0"/>
          <a:lstStyle>
            <a:lvl1pPr marL="347472" indent="-347472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1pPr>
            <a:lvl2pPr marL="740664" indent="-283464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>
                <a:solidFill>
                  <a:schemeClr val="tx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kumimoji="1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800" dirty="0" smtClean="0">
                <a:sym typeface="ＭＳ Ｐゴシック" panose="020B0600070205080204" pitchFamily="50" charset="-128"/>
              </a:rPr>
              <a:t>記録した気温や天気からどんなことがいえるだろう</a:t>
            </a:r>
            <a:endParaRPr lang="en-US" altLang="ja-JP" sz="2800" dirty="0" smtClean="0">
              <a:sym typeface="ＭＳ Ｐゴシック" panose="020B0600070205080204" pitchFamily="50" charset="-128"/>
            </a:endParaRPr>
          </a:p>
          <a:p>
            <a:pPr marL="0" indent="0">
              <a:buNone/>
            </a:pPr>
            <a:r>
              <a:rPr lang="ja-JP" altLang="en-US" sz="2800" dirty="0">
                <a:sym typeface="ＭＳ Ｐゴシック" panose="020B0600070205080204" pitchFamily="50" charset="-128"/>
              </a:rPr>
              <a:t>　</a:t>
            </a:r>
            <a:r>
              <a:rPr lang="ja-JP" altLang="en-US" sz="2800" dirty="0" smtClean="0">
                <a:sym typeface="ＭＳ Ｐゴシック" panose="020B0600070205080204" pitchFamily="50" charset="-128"/>
              </a:rPr>
              <a:t>・　気温が高いのは何時？低いのは何時？</a:t>
            </a:r>
            <a:endParaRPr lang="en-US" altLang="ja-JP" sz="2800" dirty="0" smtClean="0">
              <a:sym typeface="ＭＳ Ｐゴシック" panose="020B0600070205080204" pitchFamily="50" charset="-128"/>
            </a:endParaRPr>
          </a:p>
          <a:p>
            <a:pPr marL="0" indent="0">
              <a:buNone/>
            </a:pPr>
            <a:r>
              <a:rPr lang="ja-JP" altLang="en-US" sz="2800" dirty="0">
                <a:sym typeface="ＭＳ Ｐゴシック" panose="020B0600070205080204" pitchFamily="50" charset="-128"/>
              </a:rPr>
              <a:t>　</a:t>
            </a:r>
            <a:r>
              <a:rPr lang="ja-JP" altLang="en-US" sz="2800" dirty="0" smtClean="0">
                <a:sym typeface="ＭＳ Ｐゴシック" panose="020B0600070205080204" pitchFamily="50" charset="-128"/>
              </a:rPr>
              <a:t>・　気温と天気に関係はあるかな？</a:t>
            </a:r>
            <a:endParaRPr lang="en-US" altLang="ja-JP" sz="2800" dirty="0" smtClean="0">
              <a:sym typeface="ＭＳ Ｐゴシック" panose="020B0600070205080204" pitchFamily="50" charset="-128"/>
            </a:endParaRPr>
          </a:p>
        </p:txBody>
      </p:sp>
      <p:sp>
        <p:nvSpPr>
          <p:cNvPr id="5" name="角丸四角形吹き出し 4"/>
          <p:cNvSpPr/>
          <p:nvPr/>
        </p:nvSpPr>
        <p:spPr>
          <a:xfrm>
            <a:off x="3567890" y="3415809"/>
            <a:ext cx="8336311" cy="2762865"/>
          </a:xfrm>
          <a:prstGeom prst="wedgeRoundRectCallout">
            <a:avLst>
              <a:gd name="adj1" fmla="val 48667"/>
              <a:gd name="adj2" fmla="val -12346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000" dirty="0">
              <a:solidFill>
                <a:schemeClr val="tx1"/>
              </a:solidFill>
              <a:latin typeface="HG創英角ﾎﾟｯﾌﾟ体" panose="040B0A09000000000000" pitchFamily="49" charset="-128"/>
              <a:ea typeface="HG創英角ﾎﾟｯﾌﾟ体" panose="040B0A09000000000000" pitchFamily="49" charset="-128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3865012" y="3499219"/>
            <a:ext cx="774206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気象台では、気温や天気のほかにも風の強さや向き、</a:t>
            </a:r>
            <a:endParaRPr kumimoji="1" lang="en-US" altLang="ja-JP" sz="2400" dirty="0" smtClean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>
              <a:lnSpc>
                <a:spcPct val="150000"/>
              </a:lnSpc>
            </a:pP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降った雨の量、湿度などをはかっているよ。</a:t>
            </a:r>
            <a:endParaRPr kumimoji="1" lang="en-US" altLang="ja-JP" sz="2400" dirty="0" smtClean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>
              <a:lnSpc>
                <a:spcPct val="150000"/>
              </a:lnSpc>
            </a:pP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気象庁ホームページで確認してみよう。</a:t>
            </a:r>
            <a:endParaRPr kumimoji="1" lang="en-US" altLang="ja-JP" sz="2400" dirty="0" smtClean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＜過去の気象データ検索＞</a:t>
            </a:r>
            <a:endParaRPr kumimoji="1" lang="en-US" altLang="ja-JP" sz="2400" dirty="0" smtClean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　</a:t>
            </a:r>
            <a:r>
              <a:rPr kumimoji="1" lang="en-US" altLang="ja-JP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  <a:hlinkClick r:id="rId2"/>
              </a:rPr>
              <a:t>https</a:t>
            </a:r>
            <a:r>
              <a:rPr kumimoji="1" lang="en-US" altLang="ja-JP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  <a:hlinkClick r:id="rId2"/>
              </a:rPr>
              <a:t>://</a:t>
            </a:r>
            <a:r>
              <a:rPr kumimoji="1" lang="en-US" altLang="ja-JP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  <a:hlinkClick r:id="rId2"/>
              </a:rPr>
              <a:t>www.data.jma.go.jp/obd/stats/etrn/index.php</a:t>
            </a:r>
            <a:endParaRPr kumimoji="1" lang="en-US" altLang="ja-JP" sz="2400" dirty="0" smtClean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3">
            <a:clrChange>
              <a:clrFrom>
                <a:srgbClr val="22B14C"/>
              </a:clrFrom>
              <a:clrTo>
                <a:srgbClr val="22B14C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431422" y="3582629"/>
            <a:ext cx="3060580" cy="2419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48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自然のイラスト (16 x 9)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9532641_TF03431377_TF03431377.potx" id="{6048CD1A-6C4E-4B3C-AA8B-E9BD5DBA73EF}" vid="{75C03E0D-009C-4AAE-AB88-B83BF609E131}"/>
    </a:ext>
  </a:extLst>
</a:theme>
</file>

<file path=ppt/theme/theme2.xml><?xml version="1.0" encoding="utf-8"?>
<a:theme xmlns:a="http://schemas.openxmlformats.org/drawingml/2006/main" name="Office テーマ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tf03431377_win32</Template>
  <TotalTime>333</TotalTime>
  <Words>364</Words>
  <Application>Microsoft Office PowerPoint</Application>
  <PresentationFormat>ワイド画面</PresentationFormat>
  <Paragraphs>37</Paragraphs>
  <Slides>5</Slides>
  <Notes>2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12" baseType="lpstr">
      <vt:lpstr>HGP教科書体</vt:lpstr>
      <vt:lpstr>HGP創英角ﾎﾟｯﾌﾟ体</vt:lpstr>
      <vt:lpstr>HG創英角ﾎﾟｯﾌﾟ体</vt:lpstr>
      <vt:lpstr>ＭＳ Ｐゴシック</vt:lpstr>
      <vt:lpstr>Arial</vt:lpstr>
      <vt:lpstr>Segoe Print</vt:lpstr>
      <vt:lpstr>自然のイラスト (16 x 9)</vt:lpstr>
      <vt:lpstr>気温と天気を しらべてみよう</vt:lpstr>
      <vt:lpstr>気温をはかってみよう</vt:lpstr>
      <vt:lpstr>PowerPoint プレゼンテーション</vt:lpstr>
      <vt:lpstr>天気を記録しよう</vt:lpstr>
      <vt:lpstr>考えてみよう</vt:lpstr>
    </vt:vector>
  </TitlesOfParts>
  <Company>気象庁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スライドのタイトルを追加 - 6</dc:title>
  <dc:creator>気象庁</dc:creator>
  <cp:lastModifiedBy>片野</cp:lastModifiedBy>
  <cp:revision>45</cp:revision>
  <dcterms:created xsi:type="dcterms:W3CDTF">2022-07-14T01:57:57Z</dcterms:created>
  <dcterms:modified xsi:type="dcterms:W3CDTF">2023-07-21T02:45:18Z</dcterms:modified>
</cp:coreProperties>
</file>