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78" r:id="rId3"/>
    <p:sldId id="269" r:id="rId4"/>
    <p:sldId id="272" r:id="rId5"/>
    <p:sldId id="273" r:id="rId6"/>
    <p:sldId id="264" r:id="rId7"/>
    <p:sldId id="274" r:id="rId8"/>
    <p:sldId id="277" r:id="rId9"/>
    <p:sldId id="275" r:id="rId10"/>
    <p:sldId id="276" r:id="rId11"/>
    <p:sldId id="279" r:id="rId12"/>
    <p:sldId id="280" r:id="rId13"/>
  </p:sldIdLst>
  <p:sldSz cx="9144000" cy="6858000" type="screen4x3"/>
  <p:notesSz cx="7102475" cy="102330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気象庁" initials="気象庁" lastIdx="1" clrIdx="0">
    <p:extLst>
      <p:ext uri="{19B8F6BF-5375-455C-9EA6-DF929625EA0E}">
        <p15:presenceInfo xmlns:p15="http://schemas.microsoft.com/office/powerpoint/2012/main" userId="気象庁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D1F3FF"/>
    <a:srgbClr val="37CBFF"/>
    <a:srgbClr val="92D050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間スタイル 2 - アクセント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スタイル (中間)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C2FFA5D-87B4-456A-9821-1D502468CF0F}" styleName="テーマ スタイル 1 - アクセント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93296810-A885-4BE3-A3E7-6D5BEEA58F35}" styleName="中間スタイル 2 - アクセント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61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commentAuthors" Target="commentAuthor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image" Target="../media/image7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image" Target="../media/image15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image" Target="../media/image21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30.emf"/><Relationship Id="rId1" Type="http://schemas.openxmlformats.org/officeDocument/2006/relationships/image" Target="../media/image29.emf"/><Relationship Id="rId5" Type="http://schemas.openxmlformats.org/officeDocument/2006/relationships/image" Target="../media/image33.emf"/><Relationship Id="rId4" Type="http://schemas.openxmlformats.org/officeDocument/2006/relationships/image" Target="../media/image3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46356-3A65-4E65-82D3-405E0A7B6C39}" type="datetimeFigureOut">
              <a:rPr kumimoji="1" lang="ja-JP" altLang="en-US" smtClean="0"/>
              <a:t>2022/7/29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DBCF7-657A-447F-9411-40F5ED69109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357420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46356-3A65-4E65-82D3-405E0A7B6C39}" type="datetimeFigureOut">
              <a:rPr kumimoji="1" lang="ja-JP" altLang="en-US" smtClean="0"/>
              <a:t>2022/7/29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DBCF7-657A-447F-9411-40F5ED69109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18337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46356-3A65-4E65-82D3-405E0A7B6C39}" type="datetimeFigureOut">
              <a:rPr kumimoji="1" lang="ja-JP" altLang="en-US" smtClean="0"/>
              <a:t>2022/7/29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DBCF7-657A-447F-9411-40F5ED69109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20566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46356-3A65-4E65-82D3-405E0A7B6C39}" type="datetimeFigureOut">
              <a:rPr kumimoji="1" lang="ja-JP" altLang="en-US" smtClean="0"/>
              <a:t>2022/7/29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DBCF7-657A-447F-9411-40F5ED69109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192086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46356-3A65-4E65-82D3-405E0A7B6C39}" type="datetimeFigureOut">
              <a:rPr kumimoji="1" lang="ja-JP" altLang="en-US" smtClean="0"/>
              <a:t>2022/7/29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DBCF7-657A-447F-9411-40F5ED69109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24372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46356-3A65-4E65-82D3-405E0A7B6C39}" type="datetimeFigureOut">
              <a:rPr kumimoji="1" lang="ja-JP" altLang="en-US" smtClean="0"/>
              <a:t>2022/7/29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DBCF7-657A-447F-9411-40F5ED69109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295556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46356-3A65-4E65-82D3-405E0A7B6C39}" type="datetimeFigureOut">
              <a:rPr kumimoji="1" lang="ja-JP" altLang="en-US" smtClean="0"/>
              <a:t>2022/7/29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DBCF7-657A-447F-9411-40F5ED69109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52114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46356-3A65-4E65-82D3-405E0A7B6C39}" type="datetimeFigureOut">
              <a:rPr kumimoji="1" lang="ja-JP" altLang="en-US" smtClean="0"/>
              <a:t>2022/7/29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DBCF7-657A-447F-9411-40F5ED69109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96733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46356-3A65-4E65-82D3-405E0A7B6C39}" type="datetimeFigureOut">
              <a:rPr kumimoji="1" lang="ja-JP" altLang="en-US" smtClean="0"/>
              <a:t>2022/7/29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DBCF7-657A-447F-9411-40F5ED69109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861561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46356-3A65-4E65-82D3-405E0A7B6C39}" type="datetimeFigureOut">
              <a:rPr kumimoji="1" lang="ja-JP" altLang="en-US" smtClean="0"/>
              <a:t>2022/7/29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DBCF7-657A-447F-9411-40F5ED69109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982978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46356-3A65-4E65-82D3-405E0A7B6C39}" type="datetimeFigureOut">
              <a:rPr kumimoji="1" lang="ja-JP" altLang="en-US" smtClean="0"/>
              <a:t>2022/7/29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DBCF7-657A-447F-9411-40F5ED69109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824070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46356-3A65-4E65-82D3-405E0A7B6C39}" type="datetimeFigureOut">
              <a:rPr kumimoji="1" lang="ja-JP" altLang="en-US" smtClean="0"/>
              <a:t>2022/7/29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DBCF7-657A-447F-9411-40F5ED69109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177392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46356-3A65-4E65-82D3-405E0A7B6C39}" type="datetimeFigureOut">
              <a:rPr kumimoji="1" lang="ja-JP" altLang="en-US" smtClean="0"/>
              <a:t>2022/7/29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DBCF7-657A-447F-9411-40F5ED69109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330631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46356-3A65-4E65-82D3-405E0A7B6C39}" type="datetimeFigureOut">
              <a:rPr kumimoji="1" lang="ja-JP" altLang="en-US" smtClean="0"/>
              <a:t>2022/7/29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DBCF7-657A-447F-9411-40F5ED69109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316402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46356-3A65-4E65-82D3-405E0A7B6C39}" type="datetimeFigureOut">
              <a:rPr kumimoji="1" lang="ja-JP" altLang="en-US" smtClean="0"/>
              <a:t>2022/7/29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DBCF7-657A-447F-9411-40F5ED69109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189677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46356-3A65-4E65-82D3-405E0A7B6C39}" type="datetimeFigureOut">
              <a:rPr kumimoji="1" lang="ja-JP" altLang="en-US" smtClean="0"/>
              <a:t>2022/7/29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DBCF7-657A-447F-9411-40F5ED69109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751439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46356-3A65-4E65-82D3-405E0A7B6C39}" type="datetimeFigureOut">
              <a:rPr kumimoji="1" lang="ja-JP" altLang="en-US" smtClean="0"/>
              <a:t>2022/7/29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DBCF7-657A-447F-9411-40F5ED69109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071733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46356-3A65-4E65-82D3-405E0A7B6C39}" type="datetimeFigureOut">
              <a:rPr kumimoji="1" lang="ja-JP" altLang="en-US" smtClean="0"/>
              <a:t>2022/7/29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DBCF7-657A-447F-9411-40F5ED69109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0607232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46356-3A65-4E65-82D3-405E0A7B6C39}" type="datetimeFigureOut">
              <a:rPr kumimoji="1" lang="ja-JP" altLang="en-US" smtClean="0"/>
              <a:t>2022/7/29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DBCF7-657A-447F-9411-40F5ED69109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417089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46356-3A65-4E65-82D3-405E0A7B6C39}" type="datetimeFigureOut">
              <a:rPr kumimoji="1" lang="ja-JP" altLang="en-US" smtClean="0"/>
              <a:t>2022/7/29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DBCF7-657A-447F-9411-40F5ED69109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1756881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46356-3A65-4E65-82D3-405E0A7B6C39}" type="datetimeFigureOut">
              <a:rPr kumimoji="1" lang="ja-JP" altLang="en-US" smtClean="0"/>
              <a:t>2022/7/29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DBCF7-657A-447F-9411-40F5ED69109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8631058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46356-3A65-4E65-82D3-405E0A7B6C39}" type="datetimeFigureOut">
              <a:rPr kumimoji="1" lang="ja-JP" altLang="en-US" smtClean="0"/>
              <a:t>2022/7/29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DBCF7-657A-447F-9411-40F5ED69109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463524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946356-3A65-4E65-82D3-405E0A7B6C39}" type="datetimeFigureOut">
              <a:rPr kumimoji="1" lang="ja-JP" altLang="en-US" smtClean="0"/>
              <a:t>2022/7/29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4DBCF7-657A-447F-9411-40F5ED69109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395879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946356-3A65-4E65-82D3-405E0A7B6C39}" type="datetimeFigureOut">
              <a:rPr kumimoji="1" lang="ja-JP" altLang="en-US" smtClean="0"/>
              <a:t>2022/7/29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4DBCF7-657A-447F-9411-40F5ED69109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72782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6.png"/><Relationship Id="rId4" Type="http://schemas.openxmlformats.org/officeDocument/2006/relationships/image" Target="../media/image5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9.jpeg"/><Relationship Id="rId7" Type="http://schemas.openxmlformats.org/officeDocument/2006/relationships/image" Target="../media/image8.emf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7.emf"/><Relationship Id="rId4" Type="http://schemas.openxmlformats.org/officeDocument/2006/relationships/oleObject" Target="../embeddings/oleObject3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3" Type="http://schemas.openxmlformats.org/officeDocument/2006/relationships/image" Target="../media/image17.gif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0.png"/><Relationship Id="rId5" Type="http://schemas.openxmlformats.org/officeDocument/2006/relationships/image" Target="../media/image19.wmf"/><Relationship Id="rId10" Type="http://schemas.openxmlformats.org/officeDocument/2006/relationships/image" Target="../media/image16.emf"/><Relationship Id="rId4" Type="http://schemas.openxmlformats.org/officeDocument/2006/relationships/image" Target="../media/image18.wmf"/><Relationship Id="rId9" Type="http://schemas.openxmlformats.org/officeDocument/2006/relationships/oleObject" Target="../embeddings/oleObject6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emf"/><Relationship Id="rId3" Type="http://schemas.openxmlformats.org/officeDocument/2006/relationships/image" Target="../media/image23.png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1.e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26.emf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9.bin"/><Relationship Id="rId5" Type="http://schemas.openxmlformats.org/officeDocument/2006/relationships/image" Target="../media/image28.gif"/><Relationship Id="rId4" Type="http://schemas.openxmlformats.org/officeDocument/2006/relationships/hyperlink" Target="http://publicdomainq.net/rain-clouds-0006440/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13" Type="http://schemas.openxmlformats.org/officeDocument/2006/relationships/image" Target="../media/image31.emf"/><Relationship Id="rId3" Type="http://schemas.openxmlformats.org/officeDocument/2006/relationships/image" Target="../media/image34.png"/><Relationship Id="rId7" Type="http://schemas.openxmlformats.org/officeDocument/2006/relationships/hyperlink" Target="https://www.data.jma.go.jp/fcd/yoho/wxchart/quickmonthly.html" TargetMode="External"/><Relationship Id="rId12" Type="http://schemas.openxmlformats.org/officeDocument/2006/relationships/oleObject" Target="../embeddings/oleObject12.bin"/><Relationship Id="rId17" Type="http://schemas.openxmlformats.org/officeDocument/2006/relationships/image" Target="../media/image33.emf"/><Relationship Id="rId2" Type="http://schemas.openxmlformats.org/officeDocument/2006/relationships/slideLayout" Target="../slideLayouts/slideLayout18.xml"/><Relationship Id="rId16" Type="http://schemas.openxmlformats.org/officeDocument/2006/relationships/oleObject" Target="../embeddings/oleObject14.bin"/><Relationship Id="rId1" Type="http://schemas.openxmlformats.org/officeDocument/2006/relationships/vmlDrawing" Target="../drawings/vmlDrawing7.vml"/><Relationship Id="rId6" Type="http://schemas.openxmlformats.org/officeDocument/2006/relationships/hyperlink" Target="https://www.data.jma.go.jp/obd/stats/etrn/select/prefecture.php?prec_no=55&amp;block_no=&amp;year=&amp;month=&amp;day=&amp;view=" TargetMode="External"/><Relationship Id="rId11" Type="http://schemas.openxmlformats.org/officeDocument/2006/relationships/image" Target="../media/image30.emf"/><Relationship Id="rId5" Type="http://schemas.openxmlformats.org/officeDocument/2006/relationships/image" Target="../media/image4.jpg"/><Relationship Id="rId15" Type="http://schemas.openxmlformats.org/officeDocument/2006/relationships/image" Target="../media/image32.emf"/><Relationship Id="rId10" Type="http://schemas.openxmlformats.org/officeDocument/2006/relationships/oleObject" Target="../embeddings/oleObject11.bin"/><Relationship Id="rId4" Type="http://schemas.openxmlformats.org/officeDocument/2006/relationships/image" Target="../media/image35.png"/><Relationship Id="rId9" Type="http://schemas.openxmlformats.org/officeDocument/2006/relationships/image" Target="../media/image29.emf"/><Relationship Id="rId14" Type="http://schemas.openxmlformats.org/officeDocument/2006/relationships/oleObject" Target="../embeddings/oleObject13.bin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図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5538" y="2334853"/>
            <a:ext cx="3933646" cy="3875255"/>
          </a:xfrm>
          <a:prstGeom prst="rect">
            <a:avLst/>
          </a:prstGeom>
        </p:spPr>
      </p:pic>
      <p:sp>
        <p:nvSpPr>
          <p:cNvPr id="8" name="横巻き 7"/>
          <p:cNvSpPr/>
          <p:nvPr/>
        </p:nvSpPr>
        <p:spPr>
          <a:xfrm>
            <a:off x="1086928" y="431321"/>
            <a:ext cx="6952891" cy="1994379"/>
          </a:xfrm>
          <a:prstGeom prst="horizontalScroll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3200" dirty="0">
              <a:solidFill>
                <a:schemeClr val="tx1"/>
              </a:solidFill>
              <a:latin typeface="HGS創英角ﾎﾟｯﾌﾟ体" panose="040B0A00000000000000" pitchFamily="50" charset="-128"/>
              <a:ea typeface="HGS創英角ﾎﾟｯﾌﾟ体" panose="040B0A00000000000000" pitchFamily="50" charset="-128"/>
            </a:endParaRPr>
          </a:p>
        </p:txBody>
      </p:sp>
      <p:graphicFrame>
        <p:nvGraphicFramePr>
          <p:cNvPr id="9" name="オブジェクト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469973"/>
              </p:ext>
            </p:extLst>
          </p:nvPr>
        </p:nvGraphicFramePr>
        <p:xfrm>
          <a:off x="1765300" y="571500"/>
          <a:ext cx="6108700" cy="223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9" name="文書" r:id="rId4" imgW="6209064" imgH="2276223" progId="Word.Document.12">
                  <p:embed/>
                </p:oleObj>
              </mc:Choice>
              <mc:Fallback>
                <p:oleObj name="文書" r:id="rId4" imgW="6209064" imgH="2276223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765300" y="571500"/>
                        <a:ext cx="6108700" cy="2235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34644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図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50" y="939519"/>
            <a:ext cx="4189563" cy="314217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楕円 3"/>
          <p:cNvSpPr/>
          <p:nvPr/>
        </p:nvSpPr>
        <p:spPr>
          <a:xfrm>
            <a:off x="2724150" y="1743995"/>
            <a:ext cx="372733" cy="343597"/>
          </a:xfrm>
          <a:prstGeom prst="ellipse">
            <a:avLst/>
          </a:prstGeom>
          <a:noFill/>
          <a:ln w="31750" cap="rnd">
            <a:solidFill>
              <a:schemeClr val="tx1">
                <a:lumMod val="50000"/>
                <a:lumOff val="50000"/>
              </a:schemeClr>
            </a:solidFill>
            <a:prstDash val="dash"/>
          </a:ln>
          <a:effectLst>
            <a:glow rad="63500">
              <a:schemeClr val="bg1">
                <a:alpha val="76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7" name="直線コネクタ 6"/>
          <p:cNvCxnSpPr>
            <a:stCxn id="4" idx="0"/>
          </p:cNvCxnSpPr>
          <p:nvPr/>
        </p:nvCxnSpPr>
        <p:spPr>
          <a:xfrm flipV="1">
            <a:off x="2910517" y="1102791"/>
            <a:ext cx="3847925" cy="641204"/>
          </a:xfrm>
          <a:prstGeom prst="line">
            <a:avLst/>
          </a:prstGeom>
          <a:ln w="31750" cap="rnd">
            <a:solidFill>
              <a:schemeClr val="tx1">
                <a:lumMod val="50000"/>
                <a:lumOff val="50000"/>
              </a:schemeClr>
            </a:solidFill>
            <a:prstDash val="dash"/>
          </a:ln>
          <a:effectLst>
            <a:glow rad="63500">
              <a:schemeClr val="bg1">
                <a:alpha val="76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線コネクタ 8"/>
          <p:cNvCxnSpPr/>
          <p:nvPr/>
        </p:nvCxnSpPr>
        <p:spPr>
          <a:xfrm>
            <a:off x="2886023" y="2125972"/>
            <a:ext cx="2368170" cy="1272835"/>
          </a:xfrm>
          <a:prstGeom prst="line">
            <a:avLst/>
          </a:prstGeom>
          <a:ln w="31750" cap="rnd">
            <a:solidFill>
              <a:schemeClr val="tx1">
                <a:lumMod val="50000"/>
                <a:lumOff val="50000"/>
              </a:schemeClr>
            </a:solidFill>
            <a:prstDash val="dash"/>
          </a:ln>
          <a:effectLst>
            <a:glow rad="63500">
              <a:schemeClr val="bg1">
                <a:alpha val="76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フリーフォーム 38"/>
          <p:cNvSpPr/>
          <p:nvPr/>
        </p:nvSpPr>
        <p:spPr>
          <a:xfrm>
            <a:off x="5004869" y="1069950"/>
            <a:ext cx="3704791" cy="2633942"/>
          </a:xfrm>
          <a:custGeom>
            <a:avLst/>
            <a:gdLst>
              <a:gd name="connsiteX0" fmla="*/ 2398512 w 3930336"/>
              <a:gd name="connsiteY0" fmla="*/ 0 h 3064973"/>
              <a:gd name="connsiteX1" fmla="*/ 3839174 w 3930336"/>
              <a:gd name="connsiteY1" fmla="*/ 713696 h 3064973"/>
              <a:gd name="connsiteX2" fmla="*/ 3665294 w 3930336"/>
              <a:gd name="connsiteY2" fmla="*/ 1053886 h 3064973"/>
              <a:gd name="connsiteX3" fmla="*/ 3616658 w 3930336"/>
              <a:gd name="connsiteY3" fmla="*/ 1093546 h 3064973"/>
              <a:gd name="connsiteX4" fmla="*/ 3624169 w 3930336"/>
              <a:gd name="connsiteY4" fmla="*/ 1099028 h 3064973"/>
              <a:gd name="connsiteX5" fmla="*/ 3818454 w 3930336"/>
              <a:gd name="connsiteY5" fmla="*/ 1439217 h 3064973"/>
              <a:gd name="connsiteX6" fmla="*/ 3543538 w 3930336"/>
              <a:gd name="connsiteY6" fmla="*/ 1838251 h 3064973"/>
              <a:gd name="connsiteX7" fmla="*/ 3459100 w 3930336"/>
              <a:gd name="connsiteY7" fmla="*/ 1888315 h 3064973"/>
              <a:gd name="connsiteX8" fmla="*/ 3481587 w 3930336"/>
              <a:gd name="connsiteY8" fmla="*/ 1897300 h 3064973"/>
              <a:gd name="connsiteX9" fmla="*/ 3930336 w 3930336"/>
              <a:gd name="connsiteY9" fmla="*/ 2351277 h 3064973"/>
              <a:gd name="connsiteX10" fmla="*/ 1965168 w 3930336"/>
              <a:gd name="connsiteY10" fmla="*/ 3064973 h 3064973"/>
              <a:gd name="connsiteX11" fmla="*/ 0 w 3930336"/>
              <a:gd name="connsiteY11" fmla="*/ 2351277 h 3064973"/>
              <a:gd name="connsiteX12" fmla="*/ 715139 w 3930336"/>
              <a:gd name="connsiteY12" fmla="*/ 1800555 h 3064973"/>
              <a:gd name="connsiteX13" fmla="*/ 793227 w 3930336"/>
              <a:gd name="connsiteY13" fmla="*/ 1779348 h 3064973"/>
              <a:gd name="connsiteX14" fmla="*/ 725506 w 3930336"/>
              <a:gd name="connsiteY14" fmla="*/ 1717020 h 3064973"/>
              <a:gd name="connsiteX15" fmla="*/ 599006 w 3930336"/>
              <a:gd name="connsiteY15" fmla="*/ 1439217 h 3064973"/>
              <a:gd name="connsiteX16" fmla="*/ 966589 w 3930336"/>
              <a:gd name="connsiteY16" fmla="*/ 985240 h 3064973"/>
              <a:gd name="connsiteX17" fmla="*/ 1039987 w 3930336"/>
              <a:gd name="connsiteY17" fmla="*/ 949435 h 3064973"/>
              <a:gd name="connsiteX18" fmla="*/ 1022620 w 3930336"/>
              <a:gd name="connsiteY18" fmla="*/ 925927 h 3064973"/>
              <a:gd name="connsiteX19" fmla="*/ 957850 w 3930336"/>
              <a:gd name="connsiteY19" fmla="*/ 713696 h 3064973"/>
              <a:gd name="connsiteX20" fmla="*/ 2398512 w 3930336"/>
              <a:gd name="connsiteY20" fmla="*/ 0 h 3064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3930336" h="3064973">
                <a:moveTo>
                  <a:pt x="2398512" y="0"/>
                </a:moveTo>
                <a:cubicBezTo>
                  <a:pt x="3194168" y="0"/>
                  <a:pt x="3839174" y="319533"/>
                  <a:pt x="3839174" y="713696"/>
                </a:cubicBezTo>
                <a:cubicBezTo>
                  <a:pt x="3839174" y="836872"/>
                  <a:pt x="3776185" y="952760"/>
                  <a:pt x="3665294" y="1053886"/>
                </a:cubicBezTo>
                <a:lnTo>
                  <a:pt x="3616658" y="1093546"/>
                </a:lnTo>
                <a:lnTo>
                  <a:pt x="3624169" y="1099028"/>
                </a:lnTo>
                <a:cubicBezTo>
                  <a:pt x="3748073" y="1200153"/>
                  <a:pt x="3818454" y="1316041"/>
                  <a:pt x="3818454" y="1439217"/>
                </a:cubicBezTo>
                <a:cubicBezTo>
                  <a:pt x="3818454" y="1587028"/>
                  <a:pt x="3717106" y="1724345"/>
                  <a:pt x="3543538" y="1838251"/>
                </a:cubicBezTo>
                <a:lnTo>
                  <a:pt x="3459100" y="1888315"/>
                </a:lnTo>
                <a:lnTo>
                  <a:pt x="3481587" y="1897300"/>
                </a:lnTo>
                <a:cubicBezTo>
                  <a:pt x="3761930" y="2020669"/>
                  <a:pt x="3930336" y="2178831"/>
                  <a:pt x="3930336" y="2351277"/>
                </a:cubicBezTo>
                <a:cubicBezTo>
                  <a:pt x="3930336" y="2745440"/>
                  <a:pt x="3050500" y="3064973"/>
                  <a:pt x="1965168" y="3064973"/>
                </a:cubicBezTo>
                <a:cubicBezTo>
                  <a:pt x="879836" y="3064973"/>
                  <a:pt x="0" y="2745440"/>
                  <a:pt x="0" y="2351277"/>
                </a:cubicBezTo>
                <a:cubicBezTo>
                  <a:pt x="0" y="2129560"/>
                  <a:pt x="278385" y="1931457"/>
                  <a:pt x="715139" y="1800555"/>
                </a:cubicBezTo>
                <a:lnTo>
                  <a:pt x="793227" y="1779348"/>
                </a:lnTo>
                <a:lnTo>
                  <a:pt x="725506" y="1717020"/>
                </a:lnTo>
                <a:cubicBezTo>
                  <a:pt x="644049" y="1631634"/>
                  <a:pt x="599006" y="1537758"/>
                  <a:pt x="599006" y="1439217"/>
                </a:cubicBezTo>
                <a:cubicBezTo>
                  <a:pt x="599006" y="1266771"/>
                  <a:pt x="736952" y="1108609"/>
                  <a:pt x="966589" y="985240"/>
                </a:cubicBezTo>
                <a:lnTo>
                  <a:pt x="1039987" y="949435"/>
                </a:lnTo>
                <a:lnTo>
                  <a:pt x="1022620" y="925927"/>
                </a:lnTo>
                <a:cubicBezTo>
                  <a:pt x="980526" y="858884"/>
                  <a:pt x="957850" y="787602"/>
                  <a:pt x="957850" y="713696"/>
                </a:cubicBezTo>
                <a:cubicBezTo>
                  <a:pt x="957850" y="319533"/>
                  <a:pt x="1602856" y="0"/>
                  <a:pt x="239851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349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3" name="正方形/長方形 14"/>
          <p:cNvSpPr/>
          <p:nvPr/>
        </p:nvSpPr>
        <p:spPr>
          <a:xfrm>
            <a:off x="-746829" y="-6415"/>
            <a:ext cx="5706493" cy="620688"/>
          </a:xfrm>
          <a:custGeom>
            <a:avLst/>
            <a:gdLst/>
            <a:ahLst/>
            <a:cxnLst/>
            <a:rect l="l" t="t" r="r" b="b"/>
            <a:pathLst>
              <a:path w="4788024" h="620688">
                <a:moveTo>
                  <a:pt x="0" y="0"/>
                </a:moveTo>
                <a:lnTo>
                  <a:pt x="3354658" y="0"/>
                </a:lnTo>
                <a:lnTo>
                  <a:pt x="4211960" y="0"/>
                </a:lnTo>
                <a:lnTo>
                  <a:pt x="4781230" y="0"/>
                </a:lnTo>
                <a:lnTo>
                  <a:pt x="4788024" y="67395"/>
                </a:lnTo>
                <a:lnTo>
                  <a:pt x="4788024" y="250949"/>
                </a:lnTo>
                <a:cubicBezTo>
                  <a:pt x="4788024" y="455150"/>
                  <a:pt x="4622486" y="620688"/>
                  <a:pt x="4418285" y="620688"/>
                </a:cubicBezTo>
                <a:lnTo>
                  <a:pt x="4211960" y="620688"/>
                </a:lnTo>
                <a:lnTo>
                  <a:pt x="3717603" y="620688"/>
                </a:lnTo>
                <a:lnTo>
                  <a:pt x="0" y="620688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grpSp>
        <p:nvGrpSpPr>
          <p:cNvPr id="19" name="グループ化 18"/>
          <p:cNvGrpSpPr/>
          <p:nvPr/>
        </p:nvGrpSpPr>
        <p:grpSpPr>
          <a:xfrm>
            <a:off x="1348507" y="0"/>
            <a:ext cx="6564703" cy="620688"/>
            <a:chOff x="-3068386" y="-805160"/>
            <a:chExt cx="5508104" cy="620688"/>
          </a:xfrm>
        </p:grpSpPr>
        <p:sp>
          <p:nvSpPr>
            <p:cNvPr id="22" name="角丸四角形 2"/>
            <p:cNvSpPr/>
            <p:nvPr/>
          </p:nvSpPr>
          <p:spPr>
            <a:xfrm>
              <a:off x="999558" y="-805160"/>
              <a:ext cx="1440160" cy="620688"/>
            </a:xfrm>
            <a:custGeom>
              <a:avLst/>
              <a:gdLst/>
              <a:ahLst/>
              <a:cxnLst/>
              <a:rect l="l" t="t" r="r" b="b"/>
              <a:pathLst>
                <a:path w="1440160" h="620688">
                  <a:moveTo>
                    <a:pt x="6794" y="0"/>
                  </a:moveTo>
                  <a:lnTo>
                    <a:pt x="1433366" y="0"/>
                  </a:lnTo>
                  <a:lnTo>
                    <a:pt x="1440160" y="67395"/>
                  </a:lnTo>
                  <a:lnTo>
                    <a:pt x="1440160" y="250949"/>
                  </a:lnTo>
                  <a:cubicBezTo>
                    <a:pt x="1440160" y="455150"/>
                    <a:pt x="1274622" y="620688"/>
                    <a:pt x="1070421" y="620688"/>
                  </a:cubicBezTo>
                  <a:lnTo>
                    <a:pt x="369739" y="620688"/>
                  </a:lnTo>
                  <a:cubicBezTo>
                    <a:pt x="165538" y="620688"/>
                    <a:pt x="0" y="455150"/>
                    <a:pt x="0" y="250949"/>
                  </a:cubicBezTo>
                  <a:lnTo>
                    <a:pt x="0" y="67395"/>
                  </a:lnTo>
                  <a:close/>
                </a:path>
              </a:pathLst>
            </a:custGeom>
            <a:solidFill>
              <a:srgbClr val="DFF1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3" name="角丸四角形 2"/>
            <p:cNvSpPr/>
            <p:nvPr/>
          </p:nvSpPr>
          <p:spPr>
            <a:xfrm>
              <a:off x="639518" y="-805160"/>
              <a:ext cx="1440160" cy="620688"/>
            </a:xfrm>
            <a:custGeom>
              <a:avLst/>
              <a:gdLst/>
              <a:ahLst/>
              <a:cxnLst/>
              <a:rect l="l" t="t" r="r" b="b"/>
              <a:pathLst>
                <a:path w="1440160" h="620688">
                  <a:moveTo>
                    <a:pt x="6794" y="0"/>
                  </a:moveTo>
                  <a:lnTo>
                    <a:pt x="1433366" y="0"/>
                  </a:lnTo>
                  <a:lnTo>
                    <a:pt x="1440160" y="67395"/>
                  </a:lnTo>
                  <a:lnTo>
                    <a:pt x="1440160" y="250949"/>
                  </a:lnTo>
                  <a:cubicBezTo>
                    <a:pt x="1440160" y="455150"/>
                    <a:pt x="1274622" y="620688"/>
                    <a:pt x="1070421" y="620688"/>
                  </a:cubicBezTo>
                  <a:lnTo>
                    <a:pt x="369739" y="620688"/>
                  </a:lnTo>
                  <a:cubicBezTo>
                    <a:pt x="165538" y="620688"/>
                    <a:pt x="0" y="455150"/>
                    <a:pt x="0" y="250949"/>
                  </a:cubicBezTo>
                  <a:lnTo>
                    <a:pt x="0" y="67395"/>
                  </a:lnTo>
                  <a:close/>
                </a:path>
              </a:pathLst>
            </a:custGeom>
            <a:solidFill>
              <a:srgbClr val="B6DF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5" name="正方形/長方形 14"/>
            <p:cNvSpPr/>
            <p:nvPr/>
          </p:nvSpPr>
          <p:spPr>
            <a:xfrm>
              <a:off x="-3068386" y="-805160"/>
              <a:ext cx="4788024" cy="620688"/>
            </a:xfrm>
            <a:custGeom>
              <a:avLst/>
              <a:gdLst/>
              <a:ahLst/>
              <a:cxnLst/>
              <a:rect l="l" t="t" r="r" b="b"/>
              <a:pathLst>
                <a:path w="4788024" h="620688">
                  <a:moveTo>
                    <a:pt x="0" y="0"/>
                  </a:moveTo>
                  <a:lnTo>
                    <a:pt x="3354658" y="0"/>
                  </a:lnTo>
                  <a:lnTo>
                    <a:pt x="4211960" y="0"/>
                  </a:lnTo>
                  <a:lnTo>
                    <a:pt x="4781230" y="0"/>
                  </a:lnTo>
                  <a:lnTo>
                    <a:pt x="4788024" y="67395"/>
                  </a:lnTo>
                  <a:lnTo>
                    <a:pt x="4788024" y="250949"/>
                  </a:lnTo>
                  <a:cubicBezTo>
                    <a:pt x="4788024" y="455150"/>
                    <a:pt x="4622486" y="620688"/>
                    <a:pt x="4418285" y="620688"/>
                  </a:cubicBezTo>
                  <a:lnTo>
                    <a:pt x="4211960" y="620688"/>
                  </a:lnTo>
                  <a:lnTo>
                    <a:pt x="3717603" y="620688"/>
                  </a:lnTo>
                  <a:lnTo>
                    <a:pt x="0" y="620688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sp>
        <p:nvSpPr>
          <p:cNvPr id="2" name="タイトル 1"/>
          <p:cNvSpPr>
            <a:spLocks noGrp="1"/>
          </p:cNvSpPr>
          <p:nvPr>
            <p:ph type="title" idx="4294967295"/>
          </p:nvPr>
        </p:nvSpPr>
        <p:spPr>
          <a:xfrm>
            <a:off x="-44737" y="18529"/>
            <a:ext cx="7258337" cy="635000"/>
          </a:xfrm>
          <a:noFill/>
        </p:spPr>
        <p:txBody>
          <a:bodyPr tIns="72000">
            <a:noAutofit/>
          </a:bodyPr>
          <a:lstStyle/>
          <a:p>
            <a:pPr algn="l"/>
            <a:r>
              <a:rPr lang="ja-JP" altLang="en-US" sz="3600" dirty="0" smtClean="0">
                <a:effectLst>
                  <a:glow rad="63500">
                    <a:schemeClr val="bg1">
                      <a:alpha val="60000"/>
                    </a:schemeClr>
                  </a:glow>
                </a:effectLst>
                <a:latin typeface="メイリオ" panose="020B0604030504040204" pitchFamily="50" charset="-128"/>
                <a:ea typeface="メイリオ" panose="020B0604030504040204" pitchFamily="50" charset="-128"/>
                <a:cs typeface="Meiryo UI" panose="020B0604030504040204" pitchFamily="50" charset="-128"/>
              </a:rPr>
              <a:t>「</a:t>
            </a:r>
            <a:r>
              <a:rPr lang="ja-JP" altLang="en-US" sz="4000" b="1" dirty="0" smtClean="0">
                <a:solidFill>
                  <a:srgbClr val="0000FF"/>
                </a:solidFill>
                <a:effectLst>
                  <a:glow rad="63500">
                    <a:schemeClr val="bg1">
                      <a:alpha val="60000"/>
                    </a:schemeClr>
                  </a:glow>
                </a:effectLst>
                <a:latin typeface="メイリオ" panose="020B0604030504040204" pitchFamily="50" charset="-128"/>
                <a:ea typeface="メイリオ" panose="020B0604030504040204" pitchFamily="50" charset="-128"/>
                <a:cs typeface="Meiryo UI" panose="020B0604030504040204" pitchFamily="50" charset="-128"/>
              </a:rPr>
              <a:t>雲</a:t>
            </a:r>
            <a:r>
              <a:rPr lang="ja-JP" altLang="en-US" sz="3600" dirty="0" smtClean="0">
                <a:effectLst>
                  <a:glow rad="63500">
                    <a:schemeClr val="bg1">
                      <a:alpha val="60000"/>
                    </a:schemeClr>
                  </a:glow>
                </a:effectLst>
                <a:latin typeface="メイリオ" panose="020B0604030504040204" pitchFamily="50" charset="-128"/>
                <a:ea typeface="メイリオ" panose="020B0604030504040204" pitchFamily="50" charset="-128"/>
                <a:cs typeface="Meiryo UI" panose="020B0604030504040204" pitchFamily="50" charset="-128"/>
              </a:rPr>
              <a:t>」と「</a:t>
            </a:r>
            <a:r>
              <a:rPr lang="ja-JP" altLang="en-US" sz="4000" b="1" dirty="0" smtClean="0">
                <a:solidFill>
                  <a:srgbClr val="0000FF"/>
                </a:solidFill>
                <a:effectLst>
                  <a:glow rad="63500">
                    <a:schemeClr val="bg1">
                      <a:alpha val="60000"/>
                    </a:schemeClr>
                  </a:glow>
                </a:effectLst>
                <a:latin typeface="メイリオ" panose="020B0604030504040204" pitchFamily="50" charset="-128"/>
                <a:ea typeface="メイリオ" panose="020B0604030504040204" pitchFamily="50" charset="-128"/>
                <a:cs typeface="Meiryo UI" panose="020B0604030504040204" pitchFamily="50" charset="-128"/>
              </a:rPr>
              <a:t>雨</a:t>
            </a:r>
            <a:r>
              <a:rPr lang="ja-JP" altLang="en-US" sz="3600" dirty="0" smtClean="0">
                <a:effectLst>
                  <a:glow rad="63500">
                    <a:schemeClr val="bg1">
                      <a:alpha val="60000"/>
                    </a:schemeClr>
                  </a:glow>
                </a:effectLst>
                <a:latin typeface="メイリオ" panose="020B0604030504040204" pitchFamily="50" charset="-128"/>
                <a:ea typeface="メイリオ" panose="020B0604030504040204" pitchFamily="50" charset="-128"/>
                <a:cs typeface="Meiryo UI" panose="020B0604030504040204" pitchFamily="50" charset="-128"/>
              </a:rPr>
              <a:t>」は何が違うの？</a:t>
            </a:r>
            <a:endParaRPr lang="ja-JP" altLang="en-US" sz="3600" dirty="0">
              <a:effectLst>
                <a:glow rad="63500">
                  <a:schemeClr val="bg1">
                    <a:alpha val="60000"/>
                  </a:schemeClr>
                </a:glow>
              </a:effectLst>
              <a:latin typeface="メイリオ" panose="020B0604030504040204" pitchFamily="50" charset="-128"/>
              <a:ea typeface="メイリオ" panose="020B0604030504040204" pitchFamily="50" charset="-128"/>
              <a:cs typeface="Meiryo UI" panose="020B0604030504040204" pitchFamily="50" charset="-128"/>
            </a:endParaRPr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3973" y="5202540"/>
            <a:ext cx="1439476" cy="1439476"/>
          </a:xfrm>
          <a:prstGeom prst="rect">
            <a:avLst/>
          </a:prstGeom>
        </p:spPr>
      </p:pic>
      <p:sp>
        <p:nvSpPr>
          <p:cNvPr id="26" name="楕円 25"/>
          <p:cNvSpPr/>
          <p:nvPr/>
        </p:nvSpPr>
        <p:spPr>
          <a:xfrm>
            <a:off x="5993250" y="2579950"/>
            <a:ext cx="284684" cy="335810"/>
          </a:xfrm>
          <a:custGeom>
            <a:avLst/>
            <a:gdLst>
              <a:gd name="connsiteX0" fmla="*/ 0 w 284671"/>
              <a:gd name="connsiteY0" fmla="*/ 132980 h 265960"/>
              <a:gd name="connsiteX1" fmla="*/ 142336 w 284671"/>
              <a:gd name="connsiteY1" fmla="*/ 0 h 265960"/>
              <a:gd name="connsiteX2" fmla="*/ 284672 w 284671"/>
              <a:gd name="connsiteY2" fmla="*/ 132980 h 265960"/>
              <a:gd name="connsiteX3" fmla="*/ 142336 w 284671"/>
              <a:gd name="connsiteY3" fmla="*/ 265960 h 265960"/>
              <a:gd name="connsiteX4" fmla="*/ 0 w 284671"/>
              <a:gd name="connsiteY4" fmla="*/ 132980 h 265960"/>
              <a:gd name="connsiteX0" fmla="*/ 12 w 284684"/>
              <a:gd name="connsiteY0" fmla="*/ 202830 h 335810"/>
              <a:gd name="connsiteX1" fmla="*/ 148698 w 284684"/>
              <a:gd name="connsiteY1" fmla="*/ 0 h 335810"/>
              <a:gd name="connsiteX2" fmla="*/ 284684 w 284684"/>
              <a:gd name="connsiteY2" fmla="*/ 202830 h 335810"/>
              <a:gd name="connsiteX3" fmla="*/ 142348 w 284684"/>
              <a:gd name="connsiteY3" fmla="*/ 335810 h 335810"/>
              <a:gd name="connsiteX4" fmla="*/ 12 w 284684"/>
              <a:gd name="connsiteY4" fmla="*/ 202830 h 335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4684" h="335810">
                <a:moveTo>
                  <a:pt x="12" y="202830"/>
                </a:moveTo>
                <a:cubicBezTo>
                  <a:pt x="1070" y="146862"/>
                  <a:pt x="70088" y="0"/>
                  <a:pt x="148698" y="0"/>
                </a:cubicBezTo>
                <a:cubicBezTo>
                  <a:pt x="227308" y="0"/>
                  <a:pt x="284684" y="129387"/>
                  <a:pt x="284684" y="202830"/>
                </a:cubicBezTo>
                <a:cubicBezTo>
                  <a:pt x="284684" y="276273"/>
                  <a:pt x="220958" y="335810"/>
                  <a:pt x="142348" y="335810"/>
                </a:cubicBezTo>
                <a:cubicBezTo>
                  <a:pt x="63738" y="335810"/>
                  <a:pt x="-1046" y="258798"/>
                  <a:pt x="12" y="202830"/>
                </a:cubicBezTo>
                <a:close/>
              </a:path>
            </a:pathLst>
          </a:custGeom>
          <a:solidFill>
            <a:srgbClr val="37CBFF"/>
          </a:solidFill>
          <a:ln>
            <a:solidFill>
              <a:schemeClr val="accent1">
                <a:lumMod val="40000"/>
                <a:lumOff val="60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27" name="直線矢印コネクタ 26"/>
          <p:cNvCxnSpPr/>
          <p:nvPr/>
        </p:nvCxnSpPr>
        <p:spPr>
          <a:xfrm flipH="1">
            <a:off x="7856107" y="3047291"/>
            <a:ext cx="1" cy="36230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線矢印コネクタ 27"/>
          <p:cNvCxnSpPr/>
          <p:nvPr/>
        </p:nvCxnSpPr>
        <p:spPr>
          <a:xfrm flipH="1">
            <a:off x="6154086" y="2915760"/>
            <a:ext cx="1" cy="36230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角丸四角形吹き出し 29"/>
          <p:cNvSpPr/>
          <p:nvPr/>
        </p:nvSpPr>
        <p:spPr>
          <a:xfrm>
            <a:off x="7176819" y="455184"/>
            <a:ext cx="1880169" cy="1073733"/>
          </a:xfrm>
          <a:custGeom>
            <a:avLst/>
            <a:gdLst>
              <a:gd name="connsiteX0" fmla="*/ 0 w 1880169"/>
              <a:gd name="connsiteY0" fmla="*/ 132453 h 794704"/>
              <a:gd name="connsiteX1" fmla="*/ 132453 w 1880169"/>
              <a:gd name="connsiteY1" fmla="*/ 0 h 794704"/>
              <a:gd name="connsiteX2" fmla="*/ 313362 w 1880169"/>
              <a:gd name="connsiteY2" fmla="*/ 0 h 794704"/>
              <a:gd name="connsiteX3" fmla="*/ 313362 w 1880169"/>
              <a:gd name="connsiteY3" fmla="*/ 0 h 794704"/>
              <a:gd name="connsiteX4" fmla="*/ 783404 w 1880169"/>
              <a:gd name="connsiteY4" fmla="*/ 0 h 794704"/>
              <a:gd name="connsiteX5" fmla="*/ 1747716 w 1880169"/>
              <a:gd name="connsiteY5" fmla="*/ 0 h 794704"/>
              <a:gd name="connsiteX6" fmla="*/ 1880169 w 1880169"/>
              <a:gd name="connsiteY6" fmla="*/ 132453 h 794704"/>
              <a:gd name="connsiteX7" fmla="*/ 1880169 w 1880169"/>
              <a:gd name="connsiteY7" fmla="*/ 463577 h 794704"/>
              <a:gd name="connsiteX8" fmla="*/ 1880169 w 1880169"/>
              <a:gd name="connsiteY8" fmla="*/ 463577 h 794704"/>
              <a:gd name="connsiteX9" fmla="*/ 1880169 w 1880169"/>
              <a:gd name="connsiteY9" fmla="*/ 662253 h 794704"/>
              <a:gd name="connsiteX10" fmla="*/ 1880169 w 1880169"/>
              <a:gd name="connsiteY10" fmla="*/ 662251 h 794704"/>
              <a:gd name="connsiteX11" fmla="*/ 1747716 w 1880169"/>
              <a:gd name="connsiteY11" fmla="*/ 794704 h 794704"/>
              <a:gd name="connsiteX12" fmla="*/ 783404 w 1880169"/>
              <a:gd name="connsiteY12" fmla="*/ 794704 h 794704"/>
              <a:gd name="connsiteX13" fmla="*/ 395061 w 1880169"/>
              <a:gd name="connsiteY13" fmla="*/ 1073733 h 794704"/>
              <a:gd name="connsiteX14" fmla="*/ 313362 w 1880169"/>
              <a:gd name="connsiteY14" fmla="*/ 794704 h 794704"/>
              <a:gd name="connsiteX15" fmla="*/ 132453 w 1880169"/>
              <a:gd name="connsiteY15" fmla="*/ 794704 h 794704"/>
              <a:gd name="connsiteX16" fmla="*/ 0 w 1880169"/>
              <a:gd name="connsiteY16" fmla="*/ 662251 h 794704"/>
              <a:gd name="connsiteX17" fmla="*/ 0 w 1880169"/>
              <a:gd name="connsiteY17" fmla="*/ 662253 h 794704"/>
              <a:gd name="connsiteX18" fmla="*/ 0 w 1880169"/>
              <a:gd name="connsiteY18" fmla="*/ 463577 h 794704"/>
              <a:gd name="connsiteX19" fmla="*/ 0 w 1880169"/>
              <a:gd name="connsiteY19" fmla="*/ 463577 h 794704"/>
              <a:gd name="connsiteX20" fmla="*/ 0 w 1880169"/>
              <a:gd name="connsiteY20" fmla="*/ 132453 h 794704"/>
              <a:gd name="connsiteX0" fmla="*/ 0 w 1880169"/>
              <a:gd name="connsiteY0" fmla="*/ 132453 h 1073733"/>
              <a:gd name="connsiteX1" fmla="*/ 132453 w 1880169"/>
              <a:gd name="connsiteY1" fmla="*/ 0 h 1073733"/>
              <a:gd name="connsiteX2" fmla="*/ 313362 w 1880169"/>
              <a:gd name="connsiteY2" fmla="*/ 0 h 1073733"/>
              <a:gd name="connsiteX3" fmla="*/ 313362 w 1880169"/>
              <a:gd name="connsiteY3" fmla="*/ 0 h 1073733"/>
              <a:gd name="connsiteX4" fmla="*/ 783404 w 1880169"/>
              <a:gd name="connsiteY4" fmla="*/ 0 h 1073733"/>
              <a:gd name="connsiteX5" fmla="*/ 1747716 w 1880169"/>
              <a:gd name="connsiteY5" fmla="*/ 0 h 1073733"/>
              <a:gd name="connsiteX6" fmla="*/ 1880169 w 1880169"/>
              <a:gd name="connsiteY6" fmla="*/ 132453 h 1073733"/>
              <a:gd name="connsiteX7" fmla="*/ 1880169 w 1880169"/>
              <a:gd name="connsiteY7" fmla="*/ 463577 h 1073733"/>
              <a:gd name="connsiteX8" fmla="*/ 1880169 w 1880169"/>
              <a:gd name="connsiteY8" fmla="*/ 463577 h 1073733"/>
              <a:gd name="connsiteX9" fmla="*/ 1880169 w 1880169"/>
              <a:gd name="connsiteY9" fmla="*/ 662253 h 1073733"/>
              <a:gd name="connsiteX10" fmla="*/ 1880169 w 1880169"/>
              <a:gd name="connsiteY10" fmla="*/ 662251 h 1073733"/>
              <a:gd name="connsiteX11" fmla="*/ 1747716 w 1880169"/>
              <a:gd name="connsiteY11" fmla="*/ 794704 h 1073733"/>
              <a:gd name="connsiteX12" fmla="*/ 783404 w 1880169"/>
              <a:gd name="connsiteY12" fmla="*/ 794704 h 1073733"/>
              <a:gd name="connsiteX13" fmla="*/ 395061 w 1880169"/>
              <a:gd name="connsiteY13" fmla="*/ 1073733 h 1073733"/>
              <a:gd name="connsiteX14" fmla="*/ 532437 w 1880169"/>
              <a:gd name="connsiteY14" fmla="*/ 785179 h 1073733"/>
              <a:gd name="connsiteX15" fmla="*/ 132453 w 1880169"/>
              <a:gd name="connsiteY15" fmla="*/ 794704 h 1073733"/>
              <a:gd name="connsiteX16" fmla="*/ 0 w 1880169"/>
              <a:gd name="connsiteY16" fmla="*/ 662251 h 1073733"/>
              <a:gd name="connsiteX17" fmla="*/ 0 w 1880169"/>
              <a:gd name="connsiteY17" fmla="*/ 662253 h 1073733"/>
              <a:gd name="connsiteX18" fmla="*/ 0 w 1880169"/>
              <a:gd name="connsiteY18" fmla="*/ 463577 h 1073733"/>
              <a:gd name="connsiteX19" fmla="*/ 0 w 1880169"/>
              <a:gd name="connsiteY19" fmla="*/ 463577 h 1073733"/>
              <a:gd name="connsiteX20" fmla="*/ 0 w 1880169"/>
              <a:gd name="connsiteY20" fmla="*/ 132453 h 1073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880169" h="1073733">
                <a:moveTo>
                  <a:pt x="0" y="132453"/>
                </a:moveTo>
                <a:cubicBezTo>
                  <a:pt x="0" y="59301"/>
                  <a:pt x="59301" y="0"/>
                  <a:pt x="132453" y="0"/>
                </a:cubicBezTo>
                <a:lnTo>
                  <a:pt x="313362" y="0"/>
                </a:lnTo>
                <a:lnTo>
                  <a:pt x="313362" y="0"/>
                </a:lnTo>
                <a:lnTo>
                  <a:pt x="783404" y="0"/>
                </a:lnTo>
                <a:lnTo>
                  <a:pt x="1747716" y="0"/>
                </a:lnTo>
                <a:cubicBezTo>
                  <a:pt x="1820868" y="0"/>
                  <a:pt x="1880169" y="59301"/>
                  <a:pt x="1880169" y="132453"/>
                </a:cubicBezTo>
                <a:lnTo>
                  <a:pt x="1880169" y="463577"/>
                </a:lnTo>
                <a:lnTo>
                  <a:pt x="1880169" y="463577"/>
                </a:lnTo>
                <a:lnTo>
                  <a:pt x="1880169" y="662253"/>
                </a:lnTo>
                <a:lnTo>
                  <a:pt x="1880169" y="662251"/>
                </a:lnTo>
                <a:cubicBezTo>
                  <a:pt x="1880169" y="735403"/>
                  <a:pt x="1820868" y="794704"/>
                  <a:pt x="1747716" y="794704"/>
                </a:cubicBezTo>
                <a:lnTo>
                  <a:pt x="783404" y="794704"/>
                </a:lnTo>
                <a:lnTo>
                  <a:pt x="395061" y="1073733"/>
                </a:lnTo>
                <a:lnTo>
                  <a:pt x="532437" y="785179"/>
                </a:lnTo>
                <a:cubicBezTo>
                  <a:pt x="472134" y="785179"/>
                  <a:pt x="192756" y="794704"/>
                  <a:pt x="132453" y="794704"/>
                </a:cubicBezTo>
                <a:cubicBezTo>
                  <a:pt x="59301" y="794704"/>
                  <a:pt x="0" y="735403"/>
                  <a:pt x="0" y="662251"/>
                </a:cubicBezTo>
                <a:lnTo>
                  <a:pt x="0" y="662253"/>
                </a:lnTo>
                <a:lnTo>
                  <a:pt x="0" y="463577"/>
                </a:lnTo>
                <a:lnTo>
                  <a:pt x="0" y="463577"/>
                </a:lnTo>
                <a:lnTo>
                  <a:pt x="0" y="13245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44000" rtlCol="0" anchor="t"/>
          <a:lstStyle/>
          <a:p>
            <a:pPr algn="ctr"/>
            <a:r>
              <a:rPr kumimoji="1" lang="ja-JP" altLang="en-US" sz="2000" b="1" dirty="0" smtClean="0">
                <a:solidFill>
                  <a:srgbClr val="0000FF"/>
                </a:solidFill>
              </a:rPr>
              <a:t>雲の</a:t>
            </a:r>
            <a:r>
              <a:rPr lang="ja-JP" altLang="en-US" sz="2000" b="1" dirty="0">
                <a:solidFill>
                  <a:srgbClr val="0000FF"/>
                </a:solidFill>
              </a:rPr>
              <a:t>ツブ</a:t>
            </a:r>
            <a:r>
              <a:rPr kumimoji="1" lang="ja-JP" altLang="en-US" dirty="0" smtClean="0">
                <a:solidFill>
                  <a:schemeClr val="tx1"/>
                </a:solidFill>
              </a:rPr>
              <a:t>は</a:t>
            </a:r>
            <a:endParaRPr kumimoji="1" lang="en-US" altLang="ja-JP" dirty="0" smtClean="0">
              <a:solidFill>
                <a:schemeClr val="tx1"/>
              </a:solidFill>
            </a:endParaRPr>
          </a:p>
          <a:p>
            <a:pPr algn="ctr"/>
            <a:r>
              <a:rPr kumimoji="1" lang="en-US" altLang="ja-JP" b="1" dirty="0" smtClean="0">
                <a:solidFill>
                  <a:schemeClr val="tx1"/>
                </a:solidFill>
              </a:rPr>
              <a:t>0.01</a:t>
            </a:r>
            <a:r>
              <a:rPr kumimoji="1" lang="ja-JP" altLang="en-US" b="1" dirty="0" smtClean="0">
                <a:solidFill>
                  <a:schemeClr val="tx1"/>
                </a:solidFill>
              </a:rPr>
              <a:t>ミリ</a:t>
            </a:r>
            <a:r>
              <a:rPr kumimoji="1" lang="ja-JP" altLang="en-US" dirty="0" smtClean="0">
                <a:solidFill>
                  <a:schemeClr val="tx1"/>
                </a:solidFill>
              </a:rPr>
              <a:t>くらい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32" name="角丸四角形吹き出し 31"/>
          <p:cNvSpPr/>
          <p:nvPr/>
        </p:nvSpPr>
        <p:spPr>
          <a:xfrm>
            <a:off x="6714432" y="3081793"/>
            <a:ext cx="2220774" cy="1560099"/>
          </a:xfrm>
          <a:custGeom>
            <a:avLst/>
            <a:gdLst>
              <a:gd name="connsiteX0" fmla="*/ 0 w 2220774"/>
              <a:gd name="connsiteY0" fmla="*/ 132453 h 794704"/>
              <a:gd name="connsiteX1" fmla="*/ 132453 w 2220774"/>
              <a:gd name="connsiteY1" fmla="*/ 0 h 794704"/>
              <a:gd name="connsiteX2" fmla="*/ 370129 w 2220774"/>
              <a:gd name="connsiteY2" fmla="*/ 0 h 794704"/>
              <a:gd name="connsiteX3" fmla="*/ 1005500 w 2220774"/>
              <a:gd name="connsiteY3" fmla="*/ -765395 h 794704"/>
              <a:gd name="connsiteX4" fmla="*/ 925323 w 2220774"/>
              <a:gd name="connsiteY4" fmla="*/ 0 h 794704"/>
              <a:gd name="connsiteX5" fmla="*/ 2088321 w 2220774"/>
              <a:gd name="connsiteY5" fmla="*/ 0 h 794704"/>
              <a:gd name="connsiteX6" fmla="*/ 2220774 w 2220774"/>
              <a:gd name="connsiteY6" fmla="*/ 132453 h 794704"/>
              <a:gd name="connsiteX7" fmla="*/ 2220774 w 2220774"/>
              <a:gd name="connsiteY7" fmla="*/ 132451 h 794704"/>
              <a:gd name="connsiteX8" fmla="*/ 2220774 w 2220774"/>
              <a:gd name="connsiteY8" fmla="*/ 132451 h 794704"/>
              <a:gd name="connsiteX9" fmla="*/ 2220774 w 2220774"/>
              <a:gd name="connsiteY9" fmla="*/ 331127 h 794704"/>
              <a:gd name="connsiteX10" fmla="*/ 2220774 w 2220774"/>
              <a:gd name="connsiteY10" fmla="*/ 662251 h 794704"/>
              <a:gd name="connsiteX11" fmla="*/ 2088321 w 2220774"/>
              <a:gd name="connsiteY11" fmla="*/ 794704 h 794704"/>
              <a:gd name="connsiteX12" fmla="*/ 925323 w 2220774"/>
              <a:gd name="connsiteY12" fmla="*/ 794704 h 794704"/>
              <a:gd name="connsiteX13" fmla="*/ 370129 w 2220774"/>
              <a:gd name="connsiteY13" fmla="*/ 794704 h 794704"/>
              <a:gd name="connsiteX14" fmla="*/ 370129 w 2220774"/>
              <a:gd name="connsiteY14" fmla="*/ 794704 h 794704"/>
              <a:gd name="connsiteX15" fmla="*/ 132453 w 2220774"/>
              <a:gd name="connsiteY15" fmla="*/ 794704 h 794704"/>
              <a:gd name="connsiteX16" fmla="*/ 0 w 2220774"/>
              <a:gd name="connsiteY16" fmla="*/ 662251 h 794704"/>
              <a:gd name="connsiteX17" fmla="*/ 0 w 2220774"/>
              <a:gd name="connsiteY17" fmla="*/ 331127 h 794704"/>
              <a:gd name="connsiteX18" fmla="*/ 0 w 2220774"/>
              <a:gd name="connsiteY18" fmla="*/ 132451 h 794704"/>
              <a:gd name="connsiteX19" fmla="*/ 0 w 2220774"/>
              <a:gd name="connsiteY19" fmla="*/ 132451 h 794704"/>
              <a:gd name="connsiteX20" fmla="*/ 0 w 2220774"/>
              <a:gd name="connsiteY20" fmla="*/ 132453 h 794704"/>
              <a:gd name="connsiteX0" fmla="*/ 0 w 2220774"/>
              <a:gd name="connsiteY0" fmla="*/ 897848 h 1560099"/>
              <a:gd name="connsiteX1" fmla="*/ 132453 w 2220774"/>
              <a:gd name="connsiteY1" fmla="*/ 765395 h 1560099"/>
              <a:gd name="connsiteX2" fmla="*/ 370129 w 2220774"/>
              <a:gd name="connsiteY2" fmla="*/ 765395 h 1560099"/>
              <a:gd name="connsiteX3" fmla="*/ 1005500 w 2220774"/>
              <a:gd name="connsiteY3" fmla="*/ 0 h 1560099"/>
              <a:gd name="connsiteX4" fmla="*/ 772923 w 2220774"/>
              <a:gd name="connsiteY4" fmla="*/ 765395 h 1560099"/>
              <a:gd name="connsiteX5" fmla="*/ 2088321 w 2220774"/>
              <a:gd name="connsiteY5" fmla="*/ 765395 h 1560099"/>
              <a:gd name="connsiteX6" fmla="*/ 2220774 w 2220774"/>
              <a:gd name="connsiteY6" fmla="*/ 897848 h 1560099"/>
              <a:gd name="connsiteX7" fmla="*/ 2220774 w 2220774"/>
              <a:gd name="connsiteY7" fmla="*/ 897846 h 1560099"/>
              <a:gd name="connsiteX8" fmla="*/ 2220774 w 2220774"/>
              <a:gd name="connsiteY8" fmla="*/ 897846 h 1560099"/>
              <a:gd name="connsiteX9" fmla="*/ 2220774 w 2220774"/>
              <a:gd name="connsiteY9" fmla="*/ 1096522 h 1560099"/>
              <a:gd name="connsiteX10" fmla="*/ 2220774 w 2220774"/>
              <a:gd name="connsiteY10" fmla="*/ 1427646 h 1560099"/>
              <a:gd name="connsiteX11" fmla="*/ 2088321 w 2220774"/>
              <a:gd name="connsiteY11" fmla="*/ 1560099 h 1560099"/>
              <a:gd name="connsiteX12" fmla="*/ 925323 w 2220774"/>
              <a:gd name="connsiteY12" fmla="*/ 1560099 h 1560099"/>
              <a:gd name="connsiteX13" fmla="*/ 370129 w 2220774"/>
              <a:gd name="connsiteY13" fmla="*/ 1560099 h 1560099"/>
              <a:gd name="connsiteX14" fmla="*/ 370129 w 2220774"/>
              <a:gd name="connsiteY14" fmla="*/ 1560099 h 1560099"/>
              <a:gd name="connsiteX15" fmla="*/ 132453 w 2220774"/>
              <a:gd name="connsiteY15" fmla="*/ 1560099 h 1560099"/>
              <a:gd name="connsiteX16" fmla="*/ 0 w 2220774"/>
              <a:gd name="connsiteY16" fmla="*/ 1427646 h 1560099"/>
              <a:gd name="connsiteX17" fmla="*/ 0 w 2220774"/>
              <a:gd name="connsiteY17" fmla="*/ 1096522 h 1560099"/>
              <a:gd name="connsiteX18" fmla="*/ 0 w 2220774"/>
              <a:gd name="connsiteY18" fmla="*/ 897846 h 1560099"/>
              <a:gd name="connsiteX19" fmla="*/ 0 w 2220774"/>
              <a:gd name="connsiteY19" fmla="*/ 897846 h 1560099"/>
              <a:gd name="connsiteX20" fmla="*/ 0 w 2220774"/>
              <a:gd name="connsiteY20" fmla="*/ 897848 h 1560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220774" h="1560099">
                <a:moveTo>
                  <a:pt x="0" y="897848"/>
                </a:moveTo>
                <a:cubicBezTo>
                  <a:pt x="0" y="824696"/>
                  <a:pt x="59301" y="765395"/>
                  <a:pt x="132453" y="765395"/>
                </a:cubicBezTo>
                <a:lnTo>
                  <a:pt x="370129" y="765395"/>
                </a:lnTo>
                <a:lnTo>
                  <a:pt x="1005500" y="0"/>
                </a:lnTo>
                <a:lnTo>
                  <a:pt x="772923" y="765395"/>
                </a:lnTo>
                <a:lnTo>
                  <a:pt x="2088321" y="765395"/>
                </a:lnTo>
                <a:cubicBezTo>
                  <a:pt x="2161473" y="765395"/>
                  <a:pt x="2220774" y="824696"/>
                  <a:pt x="2220774" y="897848"/>
                </a:cubicBezTo>
                <a:lnTo>
                  <a:pt x="2220774" y="897846"/>
                </a:lnTo>
                <a:lnTo>
                  <a:pt x="2220774" y="897846"/>
                </a:lnTo>
                <a:lnTo>
                  <a:pt x="2220774" y="1096522"/>
                </a:lnTo>
                <a:lnTo>
                  <a:pt x="2220774" y="1427646"/>
                </a:lnTo>
                <a:cubicBezTo>
                  <a:pt x="2220774" y="1500798"/>
                  <a:pt x="2161473" y="1560099"/>
                  <a:pt x="2088321" y="1560099"/>
                </a:cubicBezTo>
                <a:lnTo>
                  <a:pt x="925323" y="1560099"/>
                </a:lnTo>
                <a:lnTo>
                  <a:pt x="370129" y="1560099"/>
                </a:lnTo>
                <a:lnTo>
                  <a:pt x="370129" y="1560099"/>
                </a:lnTo>
                <a:lnTo>
                  <a:pt x="132453" y="1560099"/>
                </a:lnTo>
                <a:cubicBezTo>
                  <a:pt x="59301" y="1560099"/>
                  <a:pt x="0" y="1500798"/>
                  <a:pt x="0" y="1427646"/>
                </a:cubicBezTo>
                <a:lnTo>
                  <a:pt x="0" y="1096522"/>
                </a:lnTo>
                <a:lnTo>
                  <a:pt x="0" y="897846"/>
                </a:lnTo>
                <a:lnTo>
                  <a:pt x="0" y="897846"/>
                </a:lnTo>
                <a:lnTo>
                  <a:pt x="0" y="897848"/>
                </a:lnTo>
                <a:close/>
              </a:path>
            </a:pathLst>
          </a:custGeom>
          <a:solidFill>
            <a:srgbClr val="D1F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en-US" altLang="ja-JP" b="1" dirty="0" smtClean="0">
              <a:solidFill>
                <a:srgbClr val="0000FF"/>
              </a:solidFill>
            </a:endParaRPr>
          </a:p>
          <a:p>
            <a:pPr algn="ctr"/>
            <a:endParaRPr kumimoji="1" lang="en-US" altLang="ja-JP" b="1" dirty="0">
              <a:solidFill>
                <a:srgbClr val="0000FF"/>
              </a:solidFill>
            </a:endParaRPr>
          </a:p>
          <a:p>
            <a:pPr algn="ctr"/>
            <a:endParaRPr kumimoji="1" lang="en-US" altLang="ja-JP" b="1" dirty="0" smtClean="0">
              <a:solidFill>
                <a:srgbClr val="0000FF"/>
              </a:solidFill>
            </a:endParaRPr>
          </a:p>
          <a:p>
            <a:pPr algn="ctr"/>
            <a:r>
              <a:rPr kumimoji="1" lang="ja-JP" altLang="en-US" b="1" dirty="0" smtClean="0">
                <a:solidFill>
                  <a:srgbClr val="0000FF"/>
                </a:solidFill>
              </a:rPr>
              <a:t>雨の</a:t>
            </a:r>
            <a:r>
              <a:rPr lang="ja-JP" altLang="en-US" b="1" dirty="0">
                <a:solidFill>
                  <a:srgbClr val="0000FF"/>
                </a:solidFill>
              </a:rPr>
              <a:t>ツブ</a:t>
            </a:r>
            <a:r>
              <a:rPr kumimoji="1" lang="ja-JP" altLang="en-US" dirty="0" smtClean="0">
                <a:solidFill>
                  <a:schemeClr val="tx1"/>
                </a:solidFill>
              </a:rPr>
              <a:t>は</a:t>
            </a:r>
            <a:endParaRPr kumimoji="1" lang="en-US" altLang="ja-JP" dirty="0" smtClean="0">
              <a:solidFill>
                <a:schemeClr val="tx1"/>
              </a:solidFill>
            </a:endParaRPr>
          </a:p>
          <a:p>
            <a:pPr algn="ctr"/>
            <a:r>
              <a:rPr kumimoji="1" lang="en-US" altLang="ja-JP" b="1" dirty="0" smtClean="0">
                <a:solidFill>
                  <a:schemeClr val="tx1"/>
                </a:solidFill>
              </a:rPr>
              <a:t>0.1</a:t>
            </a:r>
            <a:r>
              <a:rPr kumimoji="1" lang="ja-JP" altLang="en-US" b="1" dirty="0" smtClean="0">
                <a:solidFill>
                  <a:schemeClr val="tx1"/>
                </a:solidFill>
              </a:rPr>
              <a:t>～数ミリ</a:t>
            </a:r>
            <a:r>
              <a:rPr kumimoji="1" lang="ja-JP" altLang="en-US" dirty="0" smtClean="0">
                <a:solidFill>
                  <a:schemeClr val="tx1"/>
                </a:solidFill>
              </a:rPr>
              <a:t>くらい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5" name="テキスト ボックス 4"/>
          <p:cNvSpPr txBox="1"/>
          <p:nvPr/>
        </p:nvSpPr>
        <p:spPr>
          <a:xfrm>
            <a:off x="222814" y="4296451"/>
            <a:ext cx="7109639" cy="25837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2800"/>
              </a:lnSpc>
            </a:pPr>
            <a:r>
              <a:rPr lang="ja-JP" altLang="ja-JP" sz="2800" b="1" dirty="0">
                <a:solidFill>
                  <a:srgbClr val="0000FF"/>
                </a:solidFill>
              </a:rPr>
              <a:t>雲</a:t>
            </a:r>
            <a:r>
              <a:rPr lang="ja-JP" altLang="ja-JP" sz="2000" dirty="0"/>
              <a:t>は、とても</a:t>
            </a:r>
            <a:r>
              <a:rPr lang="ja-JP" altLang="ja-JP" sz="2000" b="1" dirty="0"/>
              <a:t>小さな水</a:t>
            </a:r>
            <a:r>
              <a:rPr lang="ja-JP" altLang="ja-JP" sz="2000" b="1" dirty="0" smtClean="0"/>
              <a:t>の</a:t>
            </a:r>
            <a:r>
              <a:rPr lang="ja-JP" altLang="en-US" sz="2000" b="1" dirty="0" smtClean="0"/>
              <a:t>ツブ</a:t>
            </a:r>
            <a:r>
              <a:rPr lang="ja-JP" altLang="ja-JP" sz="2000" b="1" dirty="0" smtClean="0"/>
              <a:t>や</a:t>
            </a:r>
            <a:r>
              <a:rPr lang="ja-JP" altLang="ja-JP" sz="2000" b="1" dirty="0"/>
              <a:t>氷</a:t>
            </a:r>
            <a:r>
              <a:rPr lang="ja-JP" altLang="ja-JP" sz="2000" b="1" dirty="0" smtClean="0"/>
              <a:t>の</a:t>
            </a:r>
            <a:r>
              <a:rPr lang="ja-JP" altLang="en-US" sz="2000" b="1" dirty="0"/>
              <a:t>ツブ</a:t>
            </a:r>
            <a:r>
              <a:rPr lang="ja-JP" altLang="ja-JP" sz="2000" dirty="0" smtClean="0"/>
              <a:t>が</a:t>
            </a:r>
            <a:endParaRPr lang="en-US" altLang="ja-JP" sz="2000" dirty="0" smtClean="0"/>
          </a:p>
          <a:p>
            <a:pPr>
              <a:lnSpc>
                <a:spcPts val="2800"/>
              </a:lnSpc>
            </a:pPr>
            <a:r>
              <a:rPr lang="ja-JP" altLang="ja-JP" sz="2000" dirty="0" smtClean="0"/>
              <a:t>あつまった</a:t>
            </a:r>
            <a:r>
              <a:rPr lang="ja-JP" altLang="ja-JP" sz="2000" dirty="0"/>
              <a:t>ものなんだ。</a:t>
            </a:r>
          </a:p>
          <a:p>
            <a:pPr>
              <a:lnSpc>
                <a:spcPts val="2800"/>
              </a:lnSpc>
            </a:pPr>
            <a:r>
              <a:rPr lang="ja-JP" altLang="ja-JP" sz="2000" dirty="0"/>
              <a:t>雲の中の水</a:t>
            </a:r>
            <a:r>
              <a:rPr lang="ja-JP" altLang="ja-JP" sz="2000" dirty="0" smtClean="0"/>
              <a:t>の</a:t>
            </a:r>
            <a:r>
              <a:rPr lang="ja-JP" altLang="en-US" sz="2000" dirty="0"/>
              <a:t>ツブ</a:t>
            </a:r>
            <a:r>
              <a:rPr lang="ja-JP" altLang="ja-JP" sz="2000" dirty="0" smtClean="0"/>
              <a:t>や</a:t>
            </a:r>
            <a:r>
              <a:rPr lang="ja-JP" altLang="ja-JP" sz="2000" dirty="0"/>
              <a:t>氷</a:t>
            </a:r>
            <a:r>
              <a:rPr lang="ja-JP" altLang="ja-JP" sz="2000" dirty="0" smtClean="0"/>
              <a:t>の</a:t>
            </a:r>
            <a:r>
              <a:rPr lang="ja-JP" altLang="en-US" sz="2000" dirty="0"/>
              <a:t>ツブ</a:t>
            </a:r>
            <a:r>
              <a:rPr lang="ja-JP" altLang="ja-JP" sz="2000" dirty="0" smtClean="0"/>
              <a:t>が</a:t>
            </a:r>
            <a:r>
              <a:rPr lang="ja-JP" altLang="ja-JP" sz="2000" dirty="0"/>
              <a:t>、大きくなると重くなって、</a:t>
            </a:r>
          </a:p>
          <a:p>
            <a:pPr>
              <a:lnSpc>
                <a:spcPts val="2800"/>
              </a:lnSpc>
            </a:pPr>
            <a:r>
              <a:rPr lang="ja-JP" altLang="ja-JP" sz="2000" dirty="0"/>
              <a:t>地面に落ちてくるんだよ。</a:t>
            </a:r>
          </a:p>
          <a:p>
            <a:pPr>
              <a:lnSpc>
                <a:spcPts val="2800"/>
              </a:lnSpc>
            </a:pPr>
            <a:r>
              <a:rPr lang="ja-JP" altLang="ja-JP" sz="2000" b="1" dirty="0"/>
              <a:t>落ちてきた水</a:t>
            </a:r>
            <a:r>
              <a:rPr lang="ja-JP" altLang="ja-JP" sz="2000" b="1" dirty="0" smtClean="0"/>
              <a:t>の</a:t>
            </a:r>
            <a:r>
              <a:rPr lang="ja-JP" altLang="en-US" sz="2000" b="1" dirty="0"/>
              <a:t>ツブ</a:t>
            </a:r>
            <a:r>
              <a:rPr lang="ja-JP" altLang="ja-JP" sz="2000" dirty="0" smtClean="0"/>
              <a:t>が</a:t>
            </a:r>
            <a:r>
              <a:rPr lang="ja-JP" altLang="ja-JP" sz="2800" b="1" dirty="0">
                <a:solidFill>
                  <a:srgbClr val="0000FF"/>
                </a:solidFill>
              </a:rPr>
              <a:t>雨</a:t>
            </a:r>
            <a:r>
              <a:rPr lang="ja-JP" altLang="ja-JP" sz="2000" dirty="0"/>
              <a:t>で</a:t>
            </a:r>
            <a:r>
              <a:rPr lang="ja-JP" altLang="ja-JP" sz="2000" dirty="0" smtClean="0"/>
              <a:t>、</a:t>
            </a:r>
            <a:endParaRPr lang="en-US" altLang="ja-JP" sz="2000" dirty="0" smtClean="0"/>
          </a:p>
          <a:p>
            <a:pPr>
              <a:lnSpc>
                <a:spcPts val="2800"/>
              </a:lnSpc>
            </a:pPr>
            <a:r>
              <a:rPr lang="ja-JP" altLang="ja-JP" sz="2000" b="1" dirty="0" smtClean="0"/>
              <a:t>落ちて</a:t>
            </a:r>
            <a:r>
              <a:rPr lang="ja-JP" altLang="ja-JP" sz="2000" b="1" dirty="0"/>
              <a:t>きた氷</a:t>
            </a:r>
            <a:r>
              <a:rPr lang="ja-JP" altLang="ja-JP" sz="2000" b="1" dirty="0" smtClean="0"/>
              <a:t>の</a:t>
            </a:r>
            <a:r>
              <a:rPr lang="ja-JP" altLang="en-US" sz="2000" b="1" dirty="0"/>
              <a:t>ツブ</a:t>
            </a:r>
            <a:r>
              <a:rPr lang="ja-JP" altLang="ja-JP" sz="2000" dirty="0" smtClean="0"/>
              <a:t>が</a:t>
            </a:r>
            <a:r>
              <a:rPr lang="ja-JP" altLang="ja-JP" sz="2800" b="1" dirty="0">
                <a:solidFill>
                  <a:srgbClr val="0000FF"/>
                </a:solidFill>
              </a:rPr>
              <a:t>雪</a:t>
            </a:r>
            <a:r>
              <a:rPr lang="ja-JP" altLang="ja-JP" sz="2000" dirty="0"/>
              <a:t>や</a:t>
            </a:r>
            <a:r>
              <a:rPr lang="ja-JP" altLang="ja-JP" sz="2800" b="1" dirty="0">
                <a:solidFill>
                  <a:srgbClr val="0000FF"/>
                </a:solidFill>
              </a:rPr>
              <a:t>あられ</a:t>
            </a:r>
            <a:r>
              <a:rPr lang="ja-JP" altLang="ja-JP" sz="2000" dirty="0"/>
              <a:t>なんだ。</a:t>
            </a:r>
          </a:p>
          <a:p>
            <a:pPr>
              <a:lnSpc>
                <a:spcPts val="2800"/>
              </a:lnSpc>
            </a:pPr>
            <a:endParaRPr kumimoji="1" lang="ja-JP" altLang="en-US" sz="2000" dirty="0"/>
          </a:p>
        </p:txBody>
      </p:sp>
      <p:sp>
        <p:nvSpPr>
          <p:cNvPr id="34" name="楕円 25"/>
          <p:cNvSpPr/>
          <p:nvPr/>
        </p:nvSpPr>
        <p:spPr>
          <a:xfrm>
            <a:off x="7713765" y="2788772"/>
            <a:ext cx="284684" cy="335810"/>
          </a:xfrm>
          <a:custGeom>
            <a:avLst/>
            <a:gdLst>
              <a:gd name="connsiteX0" fmla="*/ 0 w 284671"/>
              <a:gd name="connsiteY0" fmla="*/ 132980 h 265960"/>
              <a:gd name="connsiteX1" fmla="*/ 142336 w 284671"/>
              <a:gd name="connsiteY1" fmla="*/ 0 h 265960"/>
              <a:gd name="connsiteX2" fmla="*/ 284672 w 284671"/>
              <a:gd name="connsiteY2" fmla="*/ 132980 h 265960"/>
              <a:gd name="connsiteX3" fmla="*/ 142336 w 284671"/>
              <a:gd name="connsiteY3" fmla="*/ 265960 h 265960"/>
              <a:gd name="connsiteX4" fmla="*/ 0 w 284671"/>
              <a:gd name="connsiteY4" fmla="*/ 132980 h 265960"/>
              <a:gd name="connsiteX0" fmla="*/ 12 w 284684"/>
              <a:gd name="connsiteY0" fmla="*/ 202830 h 335810"/>
              <a:gd name="connsiteX1" fmla="*/ 148698 w 284684"/>
              <a:gd name="connsiteY1" fmla="*/ 0 h 335810"/>
              <a:gd name="connsiteX2" fmla="*/ 284684 w 284684"/>
              <a:gd name="connsiteY2" fmla="*/ 202830 h 335810"/>
              <a:gd name="connsiteX3" fmla="*/ 142348 w 284684"/>
              <a:gd name="connsiteY3" fmla="*/ 335810 h 335810"/>
              <a:gd name="connsiteX4" fmla="*/ 12 w 284684"/>
              <a:gd name="connsiteY4" fmla="*/ 202830 h 335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4684" h="335810">
                <a:moveTo>
                  <a:pt x="12" y="202830"/>
                </a:moveTo>
                <a:cubicBezTo>
                  <a:pt x="1070" y="146862"/>
                  <a:pt x="70088" y="0"/>
                  <a:pt x="148698" y="0"/>
                </a:cubicBezTo>
                <a:cubicBezTo>
                  <a:pt x="227308" y="0"/>
                  <a:pt x="284684" y="129387"/>
                  <a:pt x="284684" y="202830"/>
                </a:cubicBezTo>
                <a:cubicBezTo>
                  <a:pt x="284684" y="276273"/>
                  <a:pt x="220958" y="335810"/>
                  <a:pt x="142348" y="335810"/>
                </a:cubicBezTo>
                <a:cubicBezTo>
                  <a:pt x="63738" y="335810"/>
                  <a:pt x="-1046" y="258798"/>
                  <a:pt x="12" y="202830"/>
                </a:cubicBezTo>
                <a:close/>
              </a:path>
            </a:pathLst>
          </a:custGeom>
          <a:solidFill>
            <a:srgbClr val="37CBFF"/>
          </a:solidFill>
          <a:ln>
            <a:solidFill>
              <a:schemeClr val="accent1">
                <a:lumMod val="40000"/>
                <a:lumOff val="60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5" name="楕円 25"/>
          <p:cNvSpPr/>
          <p:nvPr/>
        </p:nvSpPr>
        <p:spPr>
          <a:xfrm>
            <a:off x="7814388" y="1904943"/>
            <a:ext cx="197644" cy="229660"/>
          </a:xfrm>
          <a:custGeom>
            <a:avLst/>
            <a:gdLst>
              <a:gd name="connsiteX0" fmla="*/ 0 w 284671"/>
              <a:gd name="connsiteY0" fmla="*/ 132980 h 265960"/>
              <a:gd name="connsiteX1" fmla="*/ 142336 w 284671"/>
              <a:gd name="connsiteY1" fmla="*/ 0 h 265960"/>
              <a:gd name="connsiteX2" fmla="*/ 284672 w 284671"/>
              <a:gd name="connsiteY2" fmla="*/ 132980 h 265960"/>
              <a:gd name="connsiteX3" fmla="*/ 142336 w 284671"/>
              <a:gd name="connsiteY3" fmla="*/ 265960 h 265960"/>
              <a:gd name="connsiteX4" fmla="*/ 0 w 284671"/>
              <a:gd name="connsiteY4" fmla="*/ 132980 h 265960"/>
              <a:gd name="connsiteX0" fmla="*/ 12 w 284684"/>
              <a:gd name="connsiteY0" fmla="*/ 202830 h 335810"/>
              <a:gd name="connsiteX1" fmla="*/ 148698 w 284684"/>
              <a:gd name="connsiteY1" fmla="*/ 0 h 335810"/>
              <a:gd name="connsiteX2" fmla="*/ 284684 w 284684"/>
              <a:gd name="connsiteY2" fmla="*/ 202830 h 335810"/>
              <a:gd name="connsiteX3" fmla="*/ 142348 w 284684"/>
              <a:gd name="connsiteY3" fmla="*/ 335810 h 335810"/>
              <a:gd name="connsiteX4" fmla="*/ 12 w 284684"/>
              <a:gd name="connsiteY4" fmla="*/ 202830 h 335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4684" h="335810">
                <a:moveTo>
                  <a:pt x="12" y="202830"/>
                </a:moveTo>
                <a:cubicBezTo>
                  <a:pt x="1070" y="146862"/>
                  <a:pt x="70088" y="0"/>
                  <a:pt x="148698" y="0"/>
                </a:cubicBezTo>
                <a:cubicBezTo>
                  <a:pt x="227308" y="0"/>
                  <a:pt x="284684" y="129387"/>
                  <a:pt x="284684" y="202830"/>
                </a:cubicBezTo>
                <a:cubicBezTo>
                  <a:pt x="284684" y="276273"/>
                  <a:pt x="220958" y="335810"/>
                  <a:pt x="142348" y="335810"/>
                </a:cubicBezTo>
                <a:cubicBezTo>
                  <a:pt x="63738" y="335810"/>
                  <a:pt x="-1046" y="258798"/>
                  <a:pt x="12" y="202830"/>
                </a:cubicBezTo>
                <a:close/>
              </a:path>
            </a:pathLst>
          </a:custGeom>
          <a:solidFill>
            <a:srgbClr val="37CBFF"/>
          </a:solidFill>
          <a:ln>
            <a:solidFill>
              <a:schemeClr val="accent1">
                <a:lumMod val="40000"/>
                <a:lumOff val="60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6" name="楕円 25"/>
          <p:cNvSpPr/>
          <p:nvPr/>
        </p:nvSpPr>
        <p:spPr>
          <a:xfrm>
            <a:off x="6758442" y="1861561"/>
            <a:ext cx="197644" cy="229660"/>
          </a:xfrm>
          <a:custGeom>
            <a:avLst/>
            <a:gdLst>
              <a:gd name="connsiteX0" fmla="*/ 0 w 284671"/>
              <a:gd name="connsiteY0" fmla="*/ 132980 h 265960"/>
              <a:gd name="connsiteX1" fmla="*/ 142336 w 284671"/>
              <a:gd name="connsiteY1" fmla="*/ 0 h 265960"/>
              <a:gd name="connsiteX2" fmla="*/ 284672 w 284671"/>
              <a:gd name="connsiteY2" fmla="*/ 132980 h 265960"/>
              <a:gd name="connsiteX3" fmla="*/ 142336 w 284671"/>
              <a:gd name="connsiteY3" fmla="*/ 265960 h 265960"/>
              <a:gd name="connsiteX4" fmla="*/ 0 w 284671"/>
              <a:gd name="connsiteY4" fmla="*/ 132980 h 265960"/>
              <a:gd name="connsiteX0" fmla="*/ 12 w 284684"/>
              <a:gd name="connsiteY0" fmla="*/ 202830 h 335810"/>
              <a:gd name="connsiteX1" fmla="*/ 148698 w 284684"/>
              <a:gd name="connsiteY1" fmla="*/ 0 h 335810"/>
              <a:gd name="connsiteX2" fmla="*/ 284684 w 284684"/>
              <a:gd name="connsiteY2" fmla="*/ 202830 h 335810"/>
              <a:gd name="connsiteX3" fmla="*/ 142348 w 284684"/>
              <a:gd name="connsiteY3" fmla="*/ 335810 h 335810"/>
              <a:gd name="connsiteX4" fmla="*/ 12 w 284684"/>
              <a:gd name="connsiteY4" fmla="*/ 202830 h 335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4684" h="335810">
                <a:moveTo>
                  <a:pt x="12" y="202830"/>
                </a:moveTo>
                <a:cubicBezTo>
                  <a:pt x="1070" y="146862"/>
                  <a:pt x="70088" y="0"/>
                  <a:pt x="148698" y="0"/>
                </a:cubicBezTo>
                <a:cubicBezTo>
                  <a:pt x="227308" y="0"/>
                  <a:pt x="284684" y="129387"/>
                  <a:pt x="284684" y="202830"/>
                </a:cubicBezTo>
                <a:cubicBezTo>
                  <a:pt x="284684" y="276273"/>
                  <a:pt x="220958" y="335810"/>
                  <a:pt x="142348" y="335810"/>
                </a:cubicBezTo>
                <a:cubicBezTo>
                  <a:pt x="63738" y="335810"/>
                  <a:pt x="-1046" y="258798"/>
                  <a:pt x="12" y="202830"/>
                </a:cubicBezTo>
                <a:close/>
              </a:path>
            </a:pathLst>
          </a:custGeom>
          <a:solidFill>
            <a:srgbClr val="37CBFF"/>
          </a:solidFill>
          <a:ln>
            <a:solidFill>
              <a:schemeClr val="accent1">
                <a:lumMod val="40000"/>
                <a:lumOff val="60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楕円 12"/>
          <p:cNvSpPr/>
          <p:nvPr/>
        </p:nvSpPr>
        <p:spPr>
          <a:xfrm>
            <a:off x="6352816" y="1518331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0" name="楕円 39"/>
          <p:cNvSpPr/>
          <p:nvPr/>
        </p:nvSpPr>
        <p:spPr>
          <a:xfrm>
            <a:off x="6758442" y="1617351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1" name="楕円 40"/>
          <p:cNvSpPr/>
          <p:nvPr/>
        </p:nvSpPr>
        <p:spPr>
          <a:xfrm>
            <a:off x="6051633" y="2082621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2" name="楕円 41"/>
          <p:cNvSpPr/>
          <p:nvPr/>
        </p:nvSpPr>
        <p:spPr>
          <a:xfrm>
            <a:off x="6388816" y="1850610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3" name="楕円 42"/>
          <p:cNvSpPr/>
          <p:nvPr/>
        </p:nvSpPr>
        <p:spPr>
          <a:xfrm>
            <a:off x="7008760" y="1799632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4" name="楕円 43"/>
          <p:cNvSpPr/>
          <p:nvPr/>
        </p:nvSpPr>
        <p:spPr>
          <a:xfrm>
            <a:off x="7414386" y="1898652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5" name="楕円 44"/>
          <p:cNvSpPr/>
          <p:nvPr/>
        </p:nvSpPr>
        <p:spPr>
          <a:xfrm>
            <a:off x="6707577" y="2363922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6" name="楕円 45"/>
          <p:cNvSpPr/>
          <p:nvPr/>
        </p:nvSpPr>
        <p:spPr>
          <a:xfrm>
            <a:off x="7044760" y="2131911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7" name="楕円 46"/>
          <p:cNvSpPr/>
          <p:nvPr/>
        </p:nvSpPr>
        <p:spPr>
          <a:xfrm>
            <a:off x="7890125" y="1483828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8" name="楕円 47"/>
          <p:cNvSpPr/>
          <p:nvPr/>
        </p:nvSpPr>
        <p:spPr>
          <a:xfrm>
            <a:off x="8295751" y="1582848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9" name="楕円 48"/>
          <p:cNvSpPr/>
          <p:nvPr/>
        </p:nvSpPr>
        <p:spPr>
          <a:xfrm>
            <a:off x="7588942" y="2048118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0" name="楕円 49"/>
          <p:cNvSpPr/>
          <p:nvPr/>
        </p:nvSpPr>
        <p:spPr>
          <a:xfrm>
            <a:off x="7926125" y="1816107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1" name="楕円 50"/>
          <p:cNvSpPr/>
          <p:nvPr/>
        </p:nvSpPr>
        <p:spPr>
          <a:xfrm>
            <a:off x="7453148" y="2389508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2" name="楕円 51"/>
          <p:cNvSpPr/>
          <p:nvPr/>
        </p:nvSpPr>
        <p:spPr>
          <a:xfrm>
            <a:off x="7858774" y="2488528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3" name="楕円 52"/>
          <p:cNvSpPr/>
          <p:nvPr/>
        </p:nvSpPr>
        <p:spPr>
          <a:xfrm>
            <a:off x="7151965" y="2953798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4" name="楕円 53"/>
          <p:cNvSpPr/>
          <p:nvPr/>
        </p:nvSpPr>
        <p:spPr>
          <a:xfrm>
            <a:off x="7489148" y="2721787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5" name="楕円 54"/>
          <p:cNvSpPr/>
          <p:nvPr/>
        </p:nvSpPr>
        <p:spPr>
          <a:xfrm>
            <a:off x="6458136" y="2756410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6" name="楕円 55"/>
          <p:cNvSpPr/>
          <p:nvPr/>
        </p:nvSpPr>
        <p:spPr>
          <a:xfrm>
            <a:off x="6863762" y="2855430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7" name="楕円 56"/>
          <p:cNvSpPr/>
          <p:nvPr/>
        </p:nvSpPr>
        <p:spPr>
          <a:xfrm>
            <a:off x="6156953" y="3320700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8" name="楕円 57"/>
          <p:cNvSpPr/>
          <p:nvPr/>
        </p:nvSpPr>
        <p:spPr>
          <a:xfrm>
            <a:off x="6494136" y="3088689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9" name="楕円 58"/>
          <p:cNvSpPr/>
          <p:nvPr/>
        </p:nvSpPr>
        <p:spPr>
          <a:xfrm>
            <a:off x="5483480" y="2885374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0" name="楕円 59"/>
          <p:cNvSpPr/>
          <p:nvPr/>
        </p:nvSpPr>
        <p:spPr>
          <a:xfrm>
            <a:off x="5889106" y="2984394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1" name="楕円 60"/>
          <p:cNvSpPr/>
          <p:nvPr/>
        </p:nvSpPr>
        <p:spPr>
          <a:xfrm>
            <a:off x="6352816" y="2358761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2" name="楕円 61"/>
          <p:cNvSpPr/>
          <p:nvPr/>
        </p:nvSpPr>
        <p:spPr>
          <a:xfrm>
            <a:off x="5519480" y="3217653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3" name="楕円 62"/>
          <p:cNvSpPr/>
          <p:nvPr/>
        </p:nvSpPr>
        <p:spPr>
          <a:xfrm>
            <a:off x="6850697" y="1220368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4" name="楕円 63"/>
          <p:cNvSpPr/>
          <p:nvPr/>
        </p:nvSpPr>
        <p:spPr>
          <a:xfrm>
            <a:off x="7256323" y="1319388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5" name="楕円 64"/>
          <p:cNvSpPr/>
          <p:nvPr/>
        </p:nvSpPr>
        <p:spPr>
          <a:xfrm>
            <a:off x="7142676" y="2523488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6" name="楕円 65"/>
          <p:cNvSpPr/>
          <p:nvPr/>
        </p:nvSpPr>
        <p:spPr>
          <a:xfrm>
            <a:off x="6886697" y="1552647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7" name="楕円 66"/>
          <p:cNvSpPr/>
          <p:nvPr/>
        </p:nvSpPr>
        <p:spPr>
          <a:xfrm>
            <a:off x="8248179" y="2221829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8" name="楕円 67"/>
          <p:cNvSpPr/>
          <p:nvPr/>
        </p:nvSpPr>
        <p:spPr>
          <a:xfrm>
            <a:off x="7490844" y="1518331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9" name="楕円 68"/>
          <p:cNvSpPr/>
          <p:nvPr/>
        </p:nvSpPr>
        <p:spPr>
          <a:xfrm>
            <a:off x="7946996" y="2786119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0" name="楕円 69"/>
          <p:cNvSpPr/>
          <p:nvPr/>
        </p:nvSpPr>
        <p:spPr>
          <a:xfrm>
            <a:off x="8284179" y="2554108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1" name="楕円 70"/>
          <p:cNvSpPr/>
          <p:nvPr/>
        </p:nvSpPr>
        <p:spPr>
          <a:xfrm>
            <a:off x="8013249" y="3123759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2" name="楕円 71"/>
          <p:cNvSpPr/>
          <p:nvPr/>
        </p:nvSpPr>
        <p:spPr>
          <a:xfrm>
            <a:off x="8418875" y="3222779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3" name="楕円 72"/>
          <p:cNvSpPr/>
          <p:nvPr/>
        </p:nvSpPr>
        <p:spPr>
          <a:xfrm>
            <a:off x="7898401" y="2273231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4" name="楕円 73"/>
          <p:cNvSpPr/>
          <p:nvPr/>
        </p:nvSpPr>
        <p:spPr>
          <a:xfrm>
            <a:off x="7008760" y="3298235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5" name="楕円 74"/>
          <p:cNvSpPr/>
          <p:nvPr/>
        </p:nvSpPr>
        <p:spPr>
          <a:xfrm>
            <a:off x="5848817" y="2341144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6" name="楕円 75"/>
          <p:cNvSpPr/>
          <p:nvPr/>
        </p:nvSpPr>
        <p:spPr>
          <a:xfrm>
            <a:off x="6729350" y="2633322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7" name="楕円 76"/>
          <p:cNvSpPr/>
          <p:nvPr/>
        </p:nvSpPr>
        <p:spPr>
          <a:xfrm>
            <a:off x="7066533" y="2401311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8" name="楕円 77"/>
          <p:cNvSpPr/>
          <p:nvPr/>
        </p:nvSpPr>
        <p:spPr>
          <a:xfrm>
            <a:off x="6487524" y="2089972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9" name="楕円 78"/>
          <p:cNvSpPr/>
          <p:nvPr/>
        </p:nvSpPr>
        <p:spPr>
          <a:xfrm>
            <a:off x="6721018" y="3392700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93848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正方形/長方形 14"/>
          <p:cNvSpPr/>
          <p:nvPr/>
        </p:nvSpPr>
        <p:spPr>
          <a:xfrm>
            <a:off x="-746829" y="-6415"/>
            <a:ext cx="5706493" cy="620688"/>
          </a:xfrm>
          <a:custGeom>
            <a:avLst/>
            <a:gdLst/>
            <a:ahLst/>
            <a:cxnLst/>
            <a:rect l="l" t="t" r="r" b="b"/>
            <a:pathLst>
              <a:path w="4788024" h="620688">
                <a:moveTo>
                  <a:pt x="0" y="0"/>
                </a:moveTo>
                <a:lnTo>
                  <a:pt x="3354658" y="0"/>
                </a:lnTo>
                <a:lnTo>
                  <a:pt x="4211960" y="0"/>
                </a:lnTo>
                <a:lnTo>
                  <a:pt x="4781230" y="0"/>
                </a:lnTo>
                <a:lnTo>
                  <a:pt x="4788024" y="67395"/>
                </a:lnTo>
                <a:lnTo>
                  <a:pt x="4788024" y="250949"/>
                </a:lnTo>
                <a:cubicBezTo>
                  <a:pt x="4788024" y="455150"/>
                  <a:pt x="4622486" y="620688"/>
                  <a:pt x="4418285" y="620688"/>
                </a:cubicBezTo>
                <a:lnTo>
                  <a:pt x="4211960" y="620688"/>
                </a:lnTo>
                <a:lnTo>
                  <a:pt x="3717603" y="620688"/>
                </a:lnTo>
                <a:lnTo>
                  <a:pt x="0" y="620688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grpSp>
        <p:nvGrpSpPr>
          <p:cNvPr id="19" name="グループ化 18"/>
          <p:cNvGrpSpPr/>
          <p:nvPr/>
        </p:nvGrpSpPr>
        <p:grpSpPr>
          <a:xfrm>
            <a:off x="215899" y="0"/>
            <a:ext cx="6564703" cy="620688"/>
            <a:chOff x="-3068386" y="-805160"/>
            <a:chExt cx="5508104" cy="620688"/>
          </a:xfrm>
        </p:grpSpPr>
        <p:sp>
          <p:nvSpPr>
            <p:cNvPr id="22" name="角丸四角形 2"/>
            <p:cNvSpPr/>
            <p:nvPr/>
          </p:nvSpPr>
          <p:spPr>
            <a:xfrm>
              <a:off x="999558" y="-805160"/>
              <a:ext cx="1440160" cy="620688"/>
            </a:xfrm>
            <a:custGeom>
              <a:avLst/>
              <a:gdLst/>
              <a:ahLst/>
              <a:cxnLst/>
              <a:rect l="l" t="t" r="r" b="b"/>
              <a:pathLst>
                <a:path w="1440160" h="620688">
                  <a:moveTo>
                    <a:pt x="6794" y="0"/>
                  </a:moveTo>
                  <a:lnTo>
                    <a:pt x="1433366" y="0"/>
                  </a:lnTo>
                  <a:lnTo>
                    <a:pt x="1440160" y="67395"/>
                  </a:lnTo>
                  <a:lnTo>
                    <a:pt x="1440160" y="250949"/>
                  </a:lnTo>
                  <a:cubicBezTo>
                    <a:pt x="1440160" y="455150"/>
                    <a:pt x="1274622" y="620688"/>
                    <a:pt x="1070421" y="620688"/>
                  </a:cubicBezTo>
                  <a:lnTo>
                    <a:pt x="369739" y="620688"/>
                  </a:lnTo>
                  <a:cubicBezTo>
                    <a:pt x="165538" y="620688"/>
                    <a:pt x="0" y="455150"/>
                    <a:pt x="0" y="250949"/>
                  </a:cubicBezTo>
                  <a:lnTo>
                    <a:pt x="0" y="67395"/>
                  </a:lnTo>
                  <a:close/>
                </a:path>
              </a:pathLst>
            </a:custGeom>
            <a:solidFill>
              <a:srgbClr val="DFF1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endParaRPr>
            </a:p>
          </p:txBody>
        </p:sp>
        <p:sp>
          <p:nvSpPr>
            <p:cNvPr id="23" name="角丸四角形 2"/>
            <p:cNvSpPr/>
            <p:nvPr/>
          </p:nvSpPr>
          <p:spPr>
            <a:xfrm>
              <a:off x="639518" y="-805160"/>
              <a:ext cx="1440160" cy="620688"/>
            </a:xfrm>
            <a:custGeom>
              <a:avLst/>
              <a:gdLst/>
              <a:ahLst/>
              <a:cxnLst/>
              <a:rect l="l" t="t" r="r" b="b"/>
              <a:pathLst>
                <a:path w="1440160" h="620688">
                  <a:moveTo>
                    <a:pt x="6794" y="0"/>
                  </a:moveTo>
                  <a:lnTo>
                    <a:pt x="1433366" y="0"/>
                  </a:lnTo>
                  <a:lnTo>
                    <a:pt x="1440160" y="67395"/>
                  </a:lnTo>
                  <a:lnTo>
                    <a:pt x="1440160" y="250949"/>
                  </a:lnTo>
                  <a:cubicBezTo>
                    <a:pt x="1440160" y="455150"/>
                    <a:pt x="1274622" y="620688"/>
                    <a:pt x="1070421" y="620688"/>
                  </a:cubicBezTo>
                  <a:lnTo>
                    <a:pt x="369739" y="620688"/>
                  </a:lnTo>
                  <a:cubicBezTo>
                    <a:pt x="165538" y="620688"/>
                    <a:pt x="0" y="455150"/>
                    <a:pt x="0" y="250949"/>
                  </a:cubicBezTo>
                  <a:lnTo>
                    <a:pt x="0" y="67395"/>
                  </a:lnTo>
                  <a:close/>
                </a:path>
              </a:pathLst>
            </a:custGeom>
            <a:solidFill>
              <a:srgbClr val="B6DF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endParaRPr>
            </a:p>
          </p:txBody>
        </p:sp>
        <p:sp>
          <p:nvSpPr>
            <p:cNvPr id="25" name="正方形/長方形 14"/>
            <p:cNvSpPr/>
            <p:nvPr/>
          </p:nvSpPr>
          <p:spPr>
            <a:xfrm>
              <a:off x="-3068386" y="-805160"/>
              <a:ext cx="4788024" cy="620688"/>
            </a:xfrm>
            <a:custGeom>
              <a:avLst/>
              <a:gdLst/>
              <a:ahLst/>
              <a:cxnLst/>
              <a:rect l="l" t="t" r="r" b="b"/>
              <a:pathLst>
                <a:path w="4788024" h="620688">
                  <a:moveTo>
                    <a:pt x="0" y="0"/>
                  </a:moveTo>
                  <a:lnTo>
                    <a:pt x="3354658" y="0"/>
                  </a:lnTo>
                  <a:lnTo>
                    <a:pt x="4211960" y="0"/>
                  </a:lnTo>
                  <a:lnTo>
                    <a:pt x="4781230" y="0"/>
                  </a:lnTo>
                  <a:lnTo>
                    <a:pt x="4788024" y="67395"/>
                  </a:lnTo>
                  <a:lnTo>
                    <a:pt x="4788024" y="250949"/>
                  </a:lnTo>
                  <a:cubicBezTo>
                    <a:pt x="4788024" y="455150"/>
                    <a:pt x="4622486" y="620688"/>
                    <a:pt x="4418285" y="620688"/>
                  </a:cubicBezTo>
                  <a:lnTo>
                    <a:pt x="4211960" y="620688"/>
                  </a:lnTo>
                  <a:lnTo>
                    <a:pt x="3717603" y="620688"/>
                  </a:lnTo>
                  <a:lnTo>
                    <a:pt x="0" y="620688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endParaRPr>
            </a:p>
          </p:txBody>
        </p:sp>
      </p:grpSp>
      <p:grpSp>
        <p:nvGrpSpPr>
          <p:cNvPr id="55" name="グループ化 54"/>
          <p:cNvGrpSpPr/>
          <p:nvPr/>
        </p:nvGrpSpPr>
        <p:grpSpPr>
          <a:xfrm>
            <a:off x="1352796" y="1798389"/>
            <a:ext cx="4742396" cy="989357"/>
            <a:chOff x="945556" y="2560137"/>
            <a:chExt cx="4742396" cy="989357"/>
          </a:xfrm>
        </p:grpSpPr>
        <p:sp>
          <p:nvSpPr>
            <p:cNvPr id="57" name="パイ 6146"/>
            <p:cNvSpPr/>
            <p:nvPr/>
          </p:nvSpPr>
          <p:spPr>
            <a:xfrm>
              <a:off x="2296648" y="3126543"/>
              <a:ext cx="180020" cy="269932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58" name="パイ 6146"/>
            <p:cNvSpPr/>
            <p:nvPr/>
          </p:nvSpPr>
          <p:spPr>
            <a:xfrm>
              <a:off x="3016650" y="2651872"/>
              <a:ext cx="135015" cy="220988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59" name="パイ 6146"/>
            <p:cNvSpPr/>
            <p:nvPr/>
          </p:nvSpPr>
          <p:spPr>
            <a:xfrm>
              <a:off x="3196748" y="3172387"/>
              <a:ext cx="180020" cy="269932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60" name="パイ 6146"/>
            <p:cNvSpPr/>
            <p:nvPr/>
          </p:nvSpPr>
          <p:spPr>
            <a:xfrm>
              <a:off x="4119216" y="2648862"/>
              <a:ext cx="180020" cy="269932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61" name="パイ 6146"/>
            <p:cNvSpPr/>
            <p:nvPr/>
          </p:nvSpPr>
          <p:spPr>
            <a:xfrm>
              <a:off x="4023358" y="3157147"/>
              <a:ext cx="135015" cy="220988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62" name="パイ 6146"/>
            <p:cNvSpPr/>
            <p:nvPr/>
          </p:nvSpPr>
          <p:spPr>
            <a:xfrm>
              <a:off x="4816928" y="3132675"/>
              <a:ext cx="180020" cy="269932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63" name="パイ 6146"/>
            <p:cNvSpPr/>
            <p:nvPr/>
          </p:nvSpPr>
          <p:spPr>
            <a:xfrm>
              <a:off x="5507932" y="3157147"/>
              <a:ext cx="180020" cy="269932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64" name="パイ 6146"/>
            <p:cNvSpPr/>
            <p:nvPr/>
          </p:nvSpPr>
          <p:spPr>
            <a:xfrm>
              <a:off x="5155609" y="2936159"/>
              <a:ext cx="135015" cy="220988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65" name="パイ 6146"/>
            <p:cNvSpPr/>
            <p:nvPr/>
          </p:nvSpPr>
          <p:spPr>
            <a:xfrm>
              <a:off x="5292224" y="2560137"/>
              <a:ext cx="180020" cy="269932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66" name="パイ 6146"/>
            <p:cNvSpPr/>
            <p:nvPr/>
          </p:nvSpPr>
          <p:spPr>
            <a:xfrm>
              <a:off x="945556" y="3233718"/>
              <a:ext cx="180020" cy="269932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67" name="パイ 6146"/>
            <p:cNvSpPr/>
            <p:nvPr/>
          </p:nvSpPr>
          <p:spPr>
            <a:xfrm>
              <a:off x="1665558" y="2759047"/>
              <a:ext cx="135015" cy="220988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68" name="パイ 6146"/>
            <p:cNvSpPr/>
            <p:nvPr/>
          </p:nvSpPr>
          <p:spPr>
            <a:xfrm>
              <a:off x="1845656" y="3279562"/>
              <a:ext cx="180020" cy="269932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69" name="パイ 6146"/>
            <p:cNvSpPr/>
            <p:nvPr/>
          </p:nvSpPr>
          <p:spPr>
            <a:xfrm>
              <a:off x="2386658" y="2648862"/>
              <a:ext cx="180020" cy="269932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70" name="グループ化 69"/>
          <p:cNvGrpSpPr/>
          <p:nvPr/>
        </p:nvGrpSpPr>
        <p:grpSpPr>
          <a:xfrm>
            <a:off x="1218671" y="1755526"/>
            <a:ext cx="5250449" cy="968794"/>
            <a:chOff x="1151620" y="458670"/>
            <a:chExt cx="5250449" cy="968794"/>
          </a:xfrm>
        </p:grpSpPr>
        <p:sp>
          <p:nvSpPr>
            <p:cNvPr id="71" name="パイ 6146"/>
            <p:cNvSpPr/>
            <p:nvPr/>
          </p:nvSpPr>
          <p:spPr>
            <a:xfrm>
              <a:off x="1846598" y="728602"/>
              <a:ext cx="180020" cy="269932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72" name="パイ 6146"/>
            <p:cNvSpPr/>
            <p:nvPr/>
          </p:nvSpPr>
          <p:spPr>
            <a:xfrm>
              <a:off x="2296648" y="489740"/>
              <a:ext cx="135015" cy="220988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73" name="パイ 6146"/>
            <p:cNvSpPr/>
            <p:nvPr/>
          </p:nvSpPr>
          <p:spPr>
            <a:xfrm>
              <a:off x="2566678" y="881002"/>
              <a:ext cx="180020" cy="269932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74" name="パイ 6146"/>
            <p:cNvSpPr/>
            <p:nvPr/>
          </p:nvSpPr>
          <p:spPr>
            <a:xfrm>
              <a:off x="3529168" y="1086750"/>
              <a:ext cx="180020" cy="269932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75" name="パイ 6146"/>
            <p:cNvSpPr/>
            <p:nvPr/>
          </p:nvSpPr>
          <p:spPr>
            <a:xfrm>
              <a:off x="3176845" y="865762"/>
              <a:ext cx="135015" cy="220988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76" name="パイ 6146"/>
            <p:cNvSpPr/>
            <p:nvPr/>
          </p:nvSpPr>
          <p:spPr>
            <a:xfrm>
              <a:off x="4186858" y="841290"/>
              <a:ext cx="180020" cy="269932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77" name="パイ 6146"/>
            <p:cNvSpPr/>
            <p:nvPr/>
          </p:nvSpPr>
          <p:spPr>
            <a:xfrm>
              <a:off x="4546898" y="458670"/>
              <a:ext cx="180020" cy="269932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78" name="パイ 6146"/>
            <p:cNvSpPr/>
            <p:nvPr/>
          </p:nvSpPr>
          <p:spPr>
            <a:xfrm>
              <a:off x="3313460" y="489740"/>
              <a:ext cx="180020" cy="269932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79" name="パイ 6146"/>
            <p:cNvSpPr/>
            <p:nvPr/>
          </p:nvSpPr>
          <p:spPr>
            <a:xfrm>
              <a:off x="5204319" y="1157532"/>
              <a:ext cx="180020" cy="269932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80" name="パイ 6146"/>
            <p:cNvSpPr/>
            <p:nvPr/>
          </p:nvSpPr>
          <p:spPr>
            <a:xfrm>
              <a:off x="4851996" y="936544"/>
              <a:ext cx="135015" cy="220988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81" name="パイ 6146"/>
            <p:cNvSpPr/>
            <p:nvPr/>
          </p:nvSpPr>
          <p:spPr>
            <a:xfrm>
              <a:off x="5862009" y="912072"/>
              <a:ext cx="180020" cy="269932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82" name="パイ 6146"/>
            <p:cNvSpPr/>
            <p:nvPr/>
          </p:nvSpPr>
          <p:spPr>
            <a:xfrm>
              <a:off x="6222049" y="529452"/>
              <a:ext cx="180020" cy="269932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83" name="パイ 6146"/>
            <p:cNvSpPr/>
            <p:nvPr/>
          </p:nvSpPr>
          <p:spPr>
            <a:xfrm>
              <a:off x="4988611" y="560522"/>
              <a:ext cx="180020" cy="269932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84" name="パイ 6146"/>
            <p:cNvSpPr/>
            <p:nvPr/>
          </p:nvSpPr>
          <p:spPr>
            <a:xfrm>
              <a:off x="1503943" y="1126462"/>
              <a:ext cx="180020" cy="269932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85" name="パイ 6146"/>
            <p:cNvSpPr/>
            <p:nvPr/>
          </p:nvSpPr>
          <p:spPr>
            <a:xfrm>
              <a:off x="1151620" y="905474"/>
              <a:ext cx="135015" cy="220988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86" name="パイ 6146"/>
            <p:cNvSpPr/>
            <p:nvPr/>
          </p:nvSpPr>
          <p:spPr>
            <a:xfrm>
              <a:off x="1288235" y="529452"/>
              <a:ext cx="180020" cy="269932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7" name="正方形/長方形 86"/>
          <p:cNvSpPr/>
          <p:nvPr/>
        </p:nvSpPr>
        <p:spPr>
          <a:xfrm>
            <a:off x="404865" y="1124744"/>
            <a:ext cx="7310055" cy="16393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88" name="グループ化 87"/>
          <p:cNvGrpSpPr/>
          <p:nvPr/>
        </p:nvGrpSpPr>
        <p:grpSpPr>
          <a:xfrm>
            <a:off x="1439646" y="1793119"/>
            <a:ext cx="5250449" cy="968794"/>
            <a:chOff x="1151620" y="458670"/>
            <a:chExt cx="5250449" cy="968794"/>
          </a:xfrm>
        </p:grpSpPr>
        <p:sp>
          <p:nvSpPr>
            <p:cNvPr id="89" name="パイ 6146"/>
            <p:cNvSpPr/>
            <p:nvPr/>
          </p:nvSpPr>
          <p:spPr>
            <a:xfrm>
              <a:off x="1846598" y="728602"/>
              <a:ext cx="180020" cy="269932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90" name="パイ 6146"/>
            <p:cNvSpPr/>
            <p:nvPr/>
          </p:nvSpPr>
          <p:spPr>
            <a:xfrm>
              <a:off x="2296648" y="489740"/>
              <a:ext cx="135015" cy="220988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91" name="パイ 6146"/>
            <p:cNvSpPr/>
            <p:nvPr/>
          </p:nvSpPr>
          <p:spPr>
            <a:xfrm>
              <a:off x="2566678" y="881002"/>
              <a:ext cx="180020" cy="269932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92" name="パイ 6146"/>
            <p:cNvSpPr/>
            <p:nvPr/>
          </p:nvSpPr>
          <p:spPr>
            <a:xfrm>
              <a:off x="3529168" y="1086750"/>
              <a:ext cx="180020" cy="269932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93" name="パイ 6146"/>
            <p:cNvSpPr/>
            <p:nvPr/>
          </p:nvSpPr>
          <p:spPr>
            <a:xfrm>
              <a:off x="3176845" y="865762"/>
              <a:ext cx="135015" cy="220988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94" name="パイ 6146"/>
            <p:cNvSpPr/>
            <p:nvPr/>
          </p:nvSpPr>
          <p:spPr>
            <a:xfrm>
              <a:off x="4186858" y="841290"/>
              <a:ext cx="180020" cy="269932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95" name="パイ 6146"/>
            <p:cNvSpPr/>
            <p:nvPr/>
          </p:nvSpPr>
          <p:spPr>
            <a:xfrm>
              <a:off x="4546898" y="458670"/>
              <a:ext cx="180020" cy="269932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96" name="パイ 6146"/>
            <p:cNvSpPr/>
            <p:nvPr/>
          </p:nvSpPr>
          <p:spPr>
            <a:xfrm>
              <a:off x="3313460" y="489740"/>
              <a:ext cx="180020" cy="269932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97" name="パイ 6146"/>
            <p:cNvSpPr/>
            <p:nvPr/>
          </p:nvSpPr>
          <p:spPr>
            <a:xfrm>
              <a:off x="5204319" y="1157532"/>
              <a:ext cx="180020" cy="269932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98" name="パイ 6146"/>
            <p:cNvSpPr/>
            <p:nvPr/>
          </p:nvSpPr>
          <p:spPr>
            <a:xfrm>
              <a:off x="4851996" y="936544"/>
              <a:ext cx="135015" cy="220988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99" name="パイ 6146"/>
            <p:cNvSpPr/>
            <p:nvPr/>
          </p:nvSpPr>
          <p:spPr>
            <a:xfrm>
              <a:off x="5862009" y="912072"/>
              <a:ext cx="180020" cy="269932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100" name="パイ 6146"/>
            <p:cNvSpPr/>
            <p:nvPr/>
          </p:nvSpPr>
          <p:spPr>
            <a:xfrm>
              <a:off x="6222049" y="529452"/>
              <a:ext cx="180020" cy="269932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101" name="パイ 6146"/>
            <p:cNvSpPr/>
            <p:nvPr/>
          </p:nvSpPr>
          <p:spPr>
            <a:xfrm>
              <a:off x="4988611" y="560522"/>
              <a:ext cx="180020" cy="269932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102" name="パイ 6146"/>
            <p:cNvSpPr/>
            <p:nvPr/>
          </p:nvSpPr>
          <p:spPr>
            <a:xfrm>
              <a:off x="1503943" y="1126462"/>
              <a:ext cx="180020" cy="269932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103" name="パイ 6146"/>
            <p:cNvSpPr/>
            <p:nvPr/>
          </p:nvSpPr>
          <p:spPr>
            <a:xfrm>
              <a:off x="1151620" y="905474"/>
              <a:ext cx="135015" cy="220988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104" name="パイ 6146"/>
            <p:cNvSpPr/>
            <p:nvPr/>
          </p:nvSpPr>
          <p:spPr>
            <a:xfrm>
              <a:off x="1288235" y="529452"/>
              <a:ext cx="180020" cy="269932"/>
            </a:xfrm>
            <a:custGeom>
              <a:avLst/>
              <a:gdLst>
                <a:gd name="connsiteX0" fmla="*/ 345373 w 690745"/>
                <a:gd name="connsiteY0" fmla="*/ 0 h 667491"/>
                <a:gd name="connsiteX1" fmla="*/ 690745 w 690745"/>
                <a:gd name="connsiteY1" fmla="*/ 452708 h 667491"/>
                <a:gd name="connsiteX2" fmla="*/ 460523 w 690745"/>
                <a:gd name="connsiteY2" fmla="*/ 655202 h 667491"/>
                <a:gd name="connsiteX3" fmla="*/ 225532 w 690745"/>
                <a:gd name="connsiteY3" fmla="*/ 654147 h 667491"/>
                <a:gd name="connsiteX4" fmla="*/ 692 w 690745"/>
                <a:gd name="connsiteY4" fmla="*/ 452708 h 667491"/>
                <a:gd name="connsiteX5" fmla="*/ 0 w 690745"/>
                <a:gd name="connsiteY5" fmla="*/ 452708 h 667491"/>
                <a:gd name="connsiteX6" fmla="*/ 629 w 690745"/>
                <a:gd name="connsiteY6" fmla="*/ 451884 h 667491"/>
                <a:gd name="connsiteX7" fmla="*/ 171 w 690745"/>
                <a:gd name="connsiteY7" fmla="*/ 445935 h 667491"/>
                <a:gd name="connsiteX8" fmla="*/ 5094 w 690745"/>
                <a:gd name="connsiteY8" fmla="*/ 446032 h 667491"/>
                <a:gd name="connsiteX9" fmla="*/ 345373 w 690745"/>
                <a:gd name="connsiteY9" fmla="*/ 0 h 667491"/>
                <a:gd name="connsiteX0" fmla="*/ 345373 w 690754"/>
                <a:gd name="connsiteY0" fmla="*/ 0 h 667491"/>
                <a:gd name="connsiteX1" fmla="*/ 690745 w 690754"/>
                <a:gd name="connsiteY1" fmla="*/ 452708 h 667491"/>
                <a:gd name="connsiteX2" fmla="*/ 460523 w 690754"/>
                <a:gd name="connsiteY2" fmla="*/ 655202 h 667491"/>
                <a:gd name="connsiteX3" fmla="*/ 225532 w 690754"/>
                <a:gd name="connsiteY3" fmla="*/ 654147 h 667491"/>
                <a:gd name="connsiteX4" fmla="*/ 692 w 690754"/>
                <a:gd name="connsiteY4" fmla="*/ 452708 h 667491"/>
                <a:gd name="connsiteX5" fmla="*/ 0 w 690754"/>
                <a:gd name="connsiteY5" fmla="*/ 452708 h 667491"/>
                <a:gd name="connsiteX6" fmla="*/ 629 w 690754"/>
                <a:gd name="connsiteY6" fmla="*/ 451884 h 667491"/>
                <a:gd name="connsiteX7" fmla="*/ 171 w 690754"/>
                <a:gd name="connsiteY7" fmla="*/ 445935 h 667491"/>
                <a:gd name="connsiteX8" fmla="*/ 5094 w 690754"/>
                <a:gd name="connsiteY8" fmla="*/ 446032 h 667491"/>
                <a:gd name="connsiteX9" fmla="*/ 345373 w 690754"/>
                <a:gd name="connsiteY9" fmla="*/ 0 h 66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90754" h="667491">
                  <a:moveTo>
                    <a:pt x="345373" y="0"/>
                  </a:moveTo>
                  <a:cubicBezTo>
                    <a:pt x="460497" y="150903"/>
                    <a:pt x="692575" y="279319"/>
                    <a:pt x="690745" y="452708"/>
                  </a:cubicBezTo>
                  <a:cubicBezTo>
                    <a:pt x="690745" y="543723"/>
                    <a:pt x="598502" y="624856"/>
                    <a:pt x="460523" y="655202"/>
                  </a:cubicBezTo>
                  <a:cubicBezTo>
                    <a:pt x="384402" y="671943"/>
                    <a:pt x="301256" y="671570"/>
                    <a:pt x="225532" y="654147"/>
                  </a:cubicBezTo>
                  <a:cubicBezTo>
                    <a:pt x="89650" y="622884"/>
                    <a:pt x="-35" y="542333"/>
                    <a:pt x="692" y="452708"/>
                  </a:cubicBezTo>
                  <a:lnTo>
                    <a:pt x="0" y="452708"/>
                  </a:lnTo>
                  <a:lnTo>
                    <a:pt x="629" y="451884"/>
                  </a:lnTo>
                  <a:cubicBezTo>
                    <a:pt x="14" y="449903"/>
                    <a:pt x="70" y="447921"/>
                    <a:pt x="171" y="445935"/>
                  </a:cubicBezTo>
                  <a:lnTo>
                    <a:pt x="5094" y="446032"/>
                  </a:lnTo>
                  <a:cubicBezTo>
                    <a:pt x="21058" y="252380"/>
                    <a:pt x="231947" y="148677"/>
                    <a:pt x="345373" y="0"/>
                  </a:cubicBez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105" name="テキスト ボックス 104"/>
          <p:cNvSpPr txBox="1"/>
          <p:nvPr/>
        </p:nvSpPr>
        <p:spPr>
          <a:xfrm>
            <a:off x="1522639" y="105273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kumimoji="1" lang="ja-JP" altLang="en-US" dirty="0"/>
          </a:p>
        </p:txBody>
      </p:sp>
      <p:sp>
        <p:nvSpPr>
          <p:cNvPr id="106" name="正方形/長方形 105"/>
          <p:cNvSpPr/>
          <p:nvPr/>
        </p:nvSpPr>
        <p:spPr>
          <a:xfrm>
            <a:off x="114902" y="608217"/>
            <a:ext cx="9080004" cy="2141225"/>
          </a:xfrm>
          <a:prstGeom prst="rect">
            <a:avLst/>
          </a:prstGeom>
          <a:gradFill>
            <a:gsLst>
              <a:gs pos="0">
                <a:schemeClr val="bg1"/>
              </a:gs>
              <a:gs pos="6700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 idx="4294967295"/>
          </p:nvPr>
        </p:nvSpPr>
        <p:spPr>
          <a:xfrm>
            <a:off x="-44737" y="18529"/>
            <a:ext cx="7951064" cy="635000"/>
          </a:xfrm>
          <a:noFill/>
        </p:spPr>
        <p:txBody>
          <a:bodyPr tIns="72000">
            <a:noAutofit/>
          </a:bodyPr>
          <a:lstStyle/>
          <a:p>
            <a:pPr indent="180975" algn="l"/>
            <a:r>
              <a:rPr lang="ja-JP" altLang="en-US" sz="3600" b="1" dirty="0">
                <a:solidFill>
                  <a:srgbClr val="0070C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Meiryo UI" panose="020B0604030504040204" pitchFamily="50" charset="-128"/>
              </a:rPr>
              <a:t>降水量</a:t>
            </a:r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  <a:cs typeface="Meiryo UI" panose="020B0604030504040204" pitchFamily="50" charset="-128"/>
              </a:rPr>
              <a:t>（こうすいりょう）</a:t>
            </a:r>
            <a:r>
              <a:rPr lang="ja-JP" altLang="en-US" sz="3600" dirty="0">
                <a:latin typeface="メイリオ" panose="020B0604030504040204" pitchFamily="50" charset="-128"/>
                <a:ea typeface="メイリオ" panose="020B0604030504040204" pitchFamily="50" charset="-128"/>
                <a:cs typeface="Meiryo UI" panose="020B0604030504040204" pitchFamily="50" charset="-128"/>
              </a:rPr>
              <a:t>とは？</a:t>
            </a:r>
          </a:p>
        </p:txBody>
      </p:sp>
      <p:grpSp>
        <p:nvGrpSpPr>
          <p:cNvPr id="26" name="グループ化 25"/>
          <p:cNvGrpSpPr/>
          <p:nvPr/>
        </p:nvGrpSpPr>
        <p:grpSpPr>
          <a:xfrm>
            <a:off x="2286007" y="4188958"/>
            <a:ext cx="3201460" cy="1864359"/>
            <a:chOff x="3873691" y="1857173"/>
            <a:chExt cx="2093464" cy="1864359"/>
          </a:xfrm>
          <a:solidFill>
            <a:schemeClr val="accent5">
              <a:lumMod val="20000"/>
              <a:lumOff val="80000"/>
            </a:schemeClr>
          </a:solidFill>
        </p:grpSpPr>
        <p:sp>
          <p:nvSpPr>
            <p:cNvPr id="27" name="正方形/長方形 26"/>
            <p:cNvSpPr/>
            <p:nvPr/>
          </p:nvSpPr>
          <p:spPr>
            <a:xfrm>
              <a:off x="3873691" y="2011342"/>
              <a:ext cx="2093464" cy="1485165"/>
            </a:xfrm>
            <a:prstGeom prst="rect">
              <a:avLst/>
            </a:prstGeom>
            <a:grpFill/>
            <a:ln w="539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endParaRPr>
            </a:p>
          </p:txBody>
        </p:sp>
        <p:sp>
          <p:nvSpPr>
            <p:cNvPr id="28" name="円/楕円 78"/>
            <p:cNvSpPr/>
            <p:nvPr/>
          </p:nvSpPr>
          <p:spPr>
            <a:xfrm>
              <a:off x="3873691" y="1857173"/>
              <a:ext cx="2093464" cy="261196"/>
            </a:xfrm>
            <a:prstGeom prst="ellipse">
              <a:avLst/>
            </a:prstGeom>
            <a:grpFill/>
            <a:ln w="539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endParaRPr>
            </a:p>
          </p:txBody>
        </p:sp>
        <p:sp>
          <p:nvSpPr>
            <p:cNvPr id="29" name="円/楕円 79"/>
            <p:cNvSpPr/>
            <p:nvPr/>
          </p:nvSpPr>
          <p:spPr>
            <a:xfrm>
              <a:off x="3873691" y="3271482"/>
              <a:ext cx="2093464" cy="450050"/>
            </a:xfrm>
            <a:prstGeom prst="ellipse">
              <a:avLst/>
            </a:prstGeom>
            <a:grpFill/>
            <a:ln w="539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endParaRPr>
            </a:p>
          </p:txBody>
        </p:sp>
      </p:grpSp>
      <p:grpSp>
        <p:nvGrpSpPr>
          <p:cNvPr id="30" name="グループ化 29"/>
          <p:cNvGrpSpPr/>
          <p:nvPr/>
        </p:nvGrpSpPr>
        <p:grpSpPr>
          <a:xfrm>
            <a:off x="533000" y="4160473"/>
            <a:ext cx="1043278" cy="1864359"/>
            <a:chOff x="3873691" y="1857173"/>
            <a:chExt cx="2093464" cy="1864359"/>
          </a:xfrm>
          <a:solidFill>
            <a:schemeClr val="accent5">
              <a:lumMod val="20000"/>
              <a:lumOff val="80000"/>
            </a:schemeClr>
          </a:solidFill>
        </p:grpSpPr>
        <p:sp>
          <p:nvSpPr>
            <p:cNvPr id="31" name="正方形/長方形 30"/>
            <p:cNvSpPr/>
            <p:nvPr/>
          </p:nvSpPr>
          <p:spPr>
            <a:xfrm>
              <a:off x="3873691" y="2011342"/>
              <a:ext cx="2093464" cy="1485165"/>
            </a:xfrm>
            <a:prstGeom prst="rect">
              <a:avLst/>
            </a:prstGeom>
            <a:grpFill/>
            <a:ln w="539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endParaRPr>
            </a:p>
          </p:txBody>
        </p:sp>
        <p:sp>
          <p:nvSpPr>
            <p:cNvPr id="32" name="円/楕円 14"/>
            <p:cNvSpPr/>
            <p:nvPr/>
          </p:nvSpPr>
          <p:spPr>
            <a:xfrm>
              <a:off x="3873691" y="1857173"/>
              <a:ext cx="2093464" cy="261196"/>
            </a:xfrm>
            <a:prstGeom prst="ellipse">
              <a:avLst/>
            </a:prstGeom>
            <a:grpFill/>
            <a:ln w="539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endParaRPr>
            </a:p>
          </p:txBody>
        </p:sp>
        <p:sp>
          <p:nvSpPr>
            <p:cNvPr id="33" name="円/楕円 31"/>
            <p:cNvSpPr/>
            <p:nvPr/>
          </p:nvSpPr>
          <p:spPr>
            <a:xfrm>
              <a:off x="3873691" y="3271482"/>
              <a:ext cx="2093464" cy="450050"/>
            </a:xfrm>
            <a:prstGeom prst="ellipse">
              <a:avLst/>
            </a:prstGeom>
            <a:grpFill/>
            <a:ln w="539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endParaRPr>
            </a:p>
          </p:txBody>
        </p:sp>
      </p:grpSp>
      <p:sp>
        <p:nvSpPr>
          <p:cNvPr id="34" name="正方形/長方形 33"/>
          <p:cNvSpPr/>
          <p:nvPr/>
        </p:nvSpPr>
        <p:spPr>
          <a:xfrm>
            <a:off x="0" y="5651389"/>
            <a:ext cx="9144000" cy="120661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cxnSp>
        <p:nvCxnSpPr>
          <p:cNvPr id="35" name="直線コネクタ 34"/>
          <p:cNvCxnSpPr/>
          <p:nvPr/>
        </p:nvCxnSpPr>
        <p:spPr>
          <a:xfrm>
            <a:off x="75269" y="5841046"/>
            <a:ext cx="6341936" cy="0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7" name="グループ化 36"/>
          <p:cNvGrpSpPr/>
          <p:nvPr/>
        </p:nvGrpSpPr>
        <p:grpSpPr>
          <a:xfrm>
            <a:off x="75269" y="5508348"/>
            <a:ext cx="6475971" cy="1189845"/>
            <a:chOff x="75269" y="5676975"/>
            <a:chExt cx="6475971" cy="1189845"/>
          </a:xfrm>
        </p:grpSpPr>
        <p:cxnSp>
          <p:nvCxnSpPr>
            <p:cNvPr id="38" name="直線コネクタ 37"/>
            <p:cNvCxnSpPr/>
            <p:nvPr/>
          </p:nvCxnSpPr>
          <p:spPr>
            <a:xfrm>
              <a:off x="6551240" y="5807795"/>
              <a:ext cx="0" cy="855751"/>
            </a:xfrm>
            <a:prstGeom prst="line">
              <a:avLst/>
            </a:prstGeom>
            <a:ln w="44450">
              <a:headEnd type="triangle" w="lg" len="med"/>
              <a:tailEnd type="non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9" name="グループ化 38"/>
            <p:cNvGrpSpPr/>
            <p:nvPr/>
          </p:nvGrpSpPr>
          <p:grpSpPr>
            <a:xfrm>
              <a:off x="75269" y="5676975"/>
              <a:ext cx="6341936" cy="1189845"/>
              <a:chOff x="75269" y="5676975"/>
              <a:chExt cx="6341936" cy="1189845"/>
            </a:xfrm>
          </p:grpSpPr>
          <p:cxnSp>
            <p:nvCxnSpPr>
              <p:cNvPr id="40" name="直線コネクタ 39"/>
              <p:cNvCxnSpPr/>
              <p:nvPr/>
            </p:nvCxnSpPr>
            <p:spPr>
              <a:xfrm>
                <a:off x="75269" y="5828767"/>
                <a:ext cx="6341936" cy="0"/>
              </a:xfrm>
              <a:prstGeom prst="line">
                <a:avLst/>
              </a:prstGeom>
              <a:ln w="28575">
                <a:solidFill>
                  <a:srgbClr val="0070C0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1" name="グループ化 40"/>
              <p:cNvGrpSpPr/>
              <p:nvPr/>
            </p:nvGrpSpPr>
            <p:grpSpPr>
              <a:xfrm>
                <a:off x="586639" y="5685720"/>
                <a:ext cx="950936" cy="1152615"/>
                <a:chOff x="586639" y="4985450"/>
                <a:chExt cx="950936" cy="1152615"/>
              </a:xfrm>
            </p:grpSpPr>
            <p:grpSp>
              <p:nvGrpSpPr>
                <p:cNvPr id="47" name="グループ化 46"/>
                <p:cNvGrpSpPr/>
                <p:nvPr/>
              </p:nvGrpSpPr>
              <p:grpSpPr>
                <a:xfrm>
                  <a:off x="586639" y="4985450"/>
                  <a:ext cx="950936" cy="918825"/>
                  <a:chOff x="586639" y="5041900"/>
                  <a:chExt cx="950936" cy="918825"/>
                </a:xfrm>
              </p:grpSpPr>
              <p:sp>
                <p:nvSpPr>
                  <p:cNvPr id="49" name="正方形/長方形 48"/>
                  <p:cNvSpPr/>
                  <p:nvPr/>
                </p:nvSpPr>
                <p:spPr>
                  <a:xfrm>
                    <a:off x="586639" y="5139190"/>
                    <a:ext cx="936000" cy="821535"/>
                  </a:xfrm>
                  <a:prstGeom prst="rect">
                    <a:avLst/>
                  </a:prstGeom>
                  <a:solidFill>
                    <a:schemeClr val="accent5"/>
                  </a:solidFill>
                  <a:ln w="53975">
                    <a:solidFill>
                      <a:schemeClr val="accent5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4572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1" lang="ja-JP" alt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游ゴシック" panose="020B0400000000000000" pitchFamily="50" charset="-128"/>
                      <a:cs typeface="+mn-cs"/>
                    </a:endParaRPr>
                  </a:p>
                </p:txBody>
              </p:sp>
              <p:sp>
                <p:nvSpPr>
                  <p:cNvPr id="50" name="円/楕円 34"/>
                  <p:cNvSpPr/>
                  <p:nvPr/>
                </p:nvSpPr>
                <p:spPr>
                  <a:xfrm>
                    <a:off x="601576" y="5041900"/>
                    <a:ext cx="935999" cy="237308"/>
                  </a:xfrm>
                  <a:prstGeom prst="ellipse">
                    <a:avLst/>
                  </a:prstGeom>
                  <a:solidFill>
                    <a:schemeClr val="accent5"/>
                  </a:solidFill>
                  <a:ln w="53975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4572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1" lang="ja-JP" alt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游ゴシック" panose="020B0400000000000000" pitchFamily="50" charset="-128"/>
                      <a:cs typeface="+mn-cs"/>
                    </a:endParaRPr>
                  </a:p>
                </p:txBody>
              </p:sp>
            </p:grpSp>
            <p:sp>
              <p:nvSpPr>
                <p:cNvPr id="48" name="円/楕円 35"/>
                <p:cNvSpPr/>
                <p:nvPr/>
              </p:nvSpPr>
              <p:spPr>
                <a:xfrm>
                  <a:off x="589020" y="5723963"/>
                  <a:ext cx="936000" cy="414102"/>
                </a:xfrm>
                <a:prstGeom prst="ellipse">
                  <a:avLst/>
                </a:prstGeom>
                <a:solidFill>
                  <a:schemeClr val="accent5"/>
                </a:solidFill>
                <a:ln w="53975">
                  <a:solidFill>
                    <a:schemeClr val="accent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ja-JP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游ゴシック" panose="020B0400000000000000" pitchFamily="50" charset="-128"/>
                    <a:cs typeface="+mn-cs"/>
                  </a:endParaRPr>
                </a:p>
              </p:txBody>
            </p:sp>
          </p:grpSp>
          <p:grpSp>
            <p:nvGrpSpPr>
              <p:cNvPr id="42" name="グループ化 41"/>
              <p:cNvGrpSpPr/>
              <p:nvPr/>
            </p:nvGrpSpPr>
            <p:grpSpPr>
              <a:xfrm>
                <a:off x="2321748" y="5676975"/>
                <a:ext cx="3135846" cy="1189845"/>
                <a:chOff x="544647" y="4948220"/>
                <a:chExt cx="1021896" cy="1189845"/>
              </a:xfrm>
            </p:grpSpPr>
            <p:grpSp>
              <p:nvGrpSpPr>
                <p:cNvPr id="43" name="グループ化 42"/>
                <p:cNvGrpSpPr/>
                <p:nvPr/>
              </p:nvGrpSpPr>
              <p:grpSpPr>
                <a:xfrm>
                  <a:off x="544647" y="4948220"/>
                  <a:ext cx="1021896" cy="968755"/>
                  <a:chOff x="544647" y="5004670"/>
                  <a:chExt cx="1021896" cy="968755"/>
                </a:xfrm>
              </p:grpSpPr>
              <p:sp>
                <p:nvSpPr>
                  <p:cNvPr id="45" name="正方形/長方形 44"/>
                  <p:cNvSpPr/>
                  <p:nvPr/>
                </p:nvSpPr>
                <p:spPr>
                  <a:xfrm>
                    <a:off x="544647" y="5151890"/>
                    <a:ext cx="1020643" cy="821535"/>
                  </a:xfrm>
                  <a:prstGeom prst="rect">
                    <a:avLst/>
                  </a:prstGeom>
                  <a:solidFill>
                    <a:schemeClr val="accent5"/>
                  </a:solidFill>
                  <a:ln w="53975">
                    <a:solidFill>
                      <a:schemeClr val="accent5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4572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1" lang="ja-JP" alt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游ゴシック" panose="020B0400000000000000" pitchFamily="50" charset="-128"/>
                      <a:cs typeface="+mn-cs"/>
                    </a:endParaRPr>
                  </a:p>
                </p:txBody>
              </p:sp>
              <p:sp>
                <p:nvSpPr>
                  <p:cNvPr id="46" name="円/楕円 84"/>
                  <p:cNvSpPr/>
                  <p:nvPr/>
                </p:nvSpPr>
                <p:spPr>
                  <a:xfrm>
                    <a:off x="545900" y="5004670"/>
                    <a:ext cx="1020643" cy="319944"/>
                  </a:xfrm>
                  <a:prstGeom prst="ellipse">
                    <a:avLst/>
                  </a:prstGeom>
                  <a:solidFill>
                    <a:schemeClr val="accent5"/>
                  </a:solidFill>
                  <a:ln w="53975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4572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1" lang="ja-JP" alt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游ゴシック" panose="020B0400000000000000" pitchFamily="50" charset="-128"/>
                      <a:cs typeface="+mn-cs"/>
                    </a:endParaRPr>
                  </a:p>
                </p:txBody>
              </p:sp>
            </p:grpSp>
            <p:sp>
              <p:nvSpPr>
                <p:cNvPr id="44" name="円/楕円 82"/>
                <p:cNvSpPr/>
                <p:nvPr/>
              </p:nvSpPr>
              <p:spPr>
                <a:xfrm>
                  <a:off x="589020" y="5723963"/>
                  <a:ext cx="936000" cy="414102"/>
                </a:xfrm>
                <a:prstGeom prst="ellipse">
                  <a:avLst/>
                </a:prstGeom>
                <a:solidFill>
                  <a:schemeClr val="accent5"/>
                </a:solidFill>
                <a:ln w="53975">
                  <a:solidFill>
                    <a:schemeClr val="accent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ja-JP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游ゴシック" panose="020B0400000000000000" pitchFamily="50" charset="-128"/>
                    <a:cs typeface="+mn-cs"/>
                  </a:endParaRPr>
                </a:p>
              </p:txBody>
            </p:sp>
          </p:grpSp>
        </p:grpSp>
      </p:grpSp>
      <p:sp>
        <p:nvSpPr>
          <p:cNvPr id="51" name="正方形/長方形 66"/>
          <p:cNvSpPr/>
          <p:nvPr/>
        </p:nvSpPr>
        <p:spPr>
          <a:xfrm>
            <a:off x="2206932" y="5880040"/>
            <a:ext cx="4519486" cy="892062"/>
          </a:xfrm>
          <a:custGeom>
            <a:avLst/>
            <a:gdLst>
              <a:gd name="connsiteX0" fmla="*/ 0 w 1178337"/>
              <a:gd name="connsiteY0" fmla="*/ 0 h 867723"/>
              <a:gd name="connsiteX1" fmla="*/ 1178337 w 1178337"/>
              <a:gd name="connsiteY1" fmla="*/ 0 h 867723"/>
              <a:gd name="connsiteX2" fmla="*/ 1178337 w 1178337"/>
              <a:gd name="connsiteY2" fmla="*/ 867723 h 867723"/>
              <a:gd name="connsiteX3" fmla="*/ 0 w 1178337"/>
              <a:gd name="connsiteY3" fmla="*/ 867723 h 867723"/>
              <a:gd name="connsiteX4" fmla="*/ 0 w 1178337"/>
              <a:gd name="connsiteY4" fmla="*/ 0 h 867723"/>
              <a:gd name="connsiteX0" fmla="*/ 0 w 1178337"/>
              <a:gd name="connsiteY0" fmla="*/ 0 h 867723"/>
              <a:gd name="connsiteX1" fmla="*/ 1178337 w 1178337"/>
              <a:gd name="connsiteY1" fmla="*/ 0 h 867723"/>
              <a:gd name="connsiteX2" fmla="*/ 1178337 w 1178337"/>
              <a:gd name="connsiteY2" fmla="*/ 867723 h 867723"/>
              <a:gd name="connsiteX3" fmla="*/ 0 w 1178337"/>
              <a:gd name="connsiteY3" fmla="*/ 867723 h 867723"/>
              <a:gd name="connsiteX4" fmla="*/ 0 w 1178337"/>
              <a:gd name="connsiteY4" fmla="*/ 0 h 867723"/>
              <a:gd name="connsiteX0" fmla="*/ 0 w 1178337"/>
              <a:gd name="connsiteY0" fmla="*/ 0 h 867723"/>
              <a:gd name="connsiteX1" fmla="*/ 1178337 w 1178337"/>
              <a:gd name="connsiteY1" fmla="*/ 0 h 867723"/>
              <a:gd name="connsiteX2" fmla="*/ 1178337 w 1178337"/>
              <a:gd name="connsiteY2" fmla="*/ 867723 h 867723"/>
              <a:gd name="connsiteX3" fmla="*/ 0 w 1178337"/>
              <a:gd name="connsiteY3" fmla="*/ 867723 h 867723"/>
              <a:gd name="connsiteX4" fmla="*/ 0 w 1178337"/>
              <a:gd name="connsiteY4" fmla="*/ 0 h 867723"/>
              <a:gd name="connsiteX0" fmla="*/ 0 w 1178337"/>
              <a:gd name="connsiteY0" fmla="*/ 0 h 867723"/>
              <a:gd name="connsiteX1" fmla="*/ 1140237 w 1178337"/>
              <a:gd name="connsiteY1" fmla="*/ 120650 h 867723"/>
              <a:gd name="connsiteX2" fmla="*/ 1178337 w 1178337"/>
              <a:gd name="connsiteY2" fmla="*/ 867723 h 867723"/>
              <a:gd name="connsiteX3" fmla="*/ 0 w 1178337"/>
              <a:gd name="connsiteY3" fmla="*/ 867723 h 867723"/>
              <a:gd name="connsiteX4" fmla="*/ 0 w 1178337"/>
              <a:gd name="connsiteY4" fmla="*/ 0 h 867723"/>
              <a:gd name="connsiteX0" fmla="*/ 0 w 1178337"/>
              <a:gd name="connsiteY0" fmla="*/ 6350 h 747073"/>
              <a:gd name="connsiteX1" fmla="*/ 1140237 w 1178337"/>
              <a:gd name="connsiteY1" fmla="*/ 0 h 747073"/>
              <a:gd name="connsiteX2" fmla="*/ 1178337 w 1178337"/>
              <a:gd name="connsiteY2" fmla="*/ 747073 h 747073"/>
              <a:gd name="connsiteX3" fmla="*/ 0 w 1178337"/>
              <a:gd name="connsiteY3" fmla="*/ 747073 h 747073"/>
              <a:gd name="connsiteX4" fmla="*/ 0 w 1178337"/>
              <a:gd name="connsiteY4" fmla="*/ 6350 h 747073"/>
              <a:gd name="connsiteX0" fmla="*/ 0 w 1178337"/>
              <a:gd name="connsiteY0" fmla="*/ 6350 h 747073"/>
              <a:gd name="connsiteX1" fmla="*/ 1140237 w 1178337"/>
              <a:gd name="connsiteY1" fmla="*/ 0 h 747073"/>
              <a:gd name="connsiteX2" fmla="*/ 1178337 w 1178337"/>
              <a:gd name="connsiteY2" fmla="*/ 747073 h 747073"/>
              <a:gd name="connsiteX3" fmla="*/ 0 w 1178337"/>
              <a:gd name="connsiteY3" fmla="*/ 747073 h 747073"/>
              <a:gd name="connsiteX4" fmla="*/ 0 w 1178337"/>
              <a:gd name="connsiteY4" fmla="*/ 6350 h 747073"/>
              <a:gd name="connsiteX0" fmla="*/ 0 w 1178337"/>
              <a:gd name="connsiteY0" fmla="*/ 0 h 740723"/>
              <a:gd name="connsiteX1" fmla="*/ 1114837 w 1178337"/>
              <a:gd name="connsiteY1" fmla="*/ 6350 h 740723"/>
              <a:gd name="connsiteX2" fmla="*/ 1178337 w 1178337"/>
              <a:gd name="connsiteY2" fmla="*/ 740723 h 740723"/>
              <a:gd name="connsiteX3" fmla="*/ 0 w 1178337"/>
              <a:gd name="connsiteY3" fmla="*/ 740723 h 740723"/>
              <a:gd name="connsiteX4" fmla="*/ 0 w 1178337"/>
              <a:gd name="connsiteY4" fmla="*/ 0 h 740723"/>
              <a:gd name="connsiteX0" fmla="*/ 0 w 1178337"/>
              <a:gd name="connsiteY0" fmla="*/ 0 h 740723"/>
              <a:gd name="connsiteX1" fmla="*/ 1114837 w 1178337"/>
              <a:gd name="connsiteY1" fmla="*/ 6350 h 740723"/>
              <a:gd name="connsiteX2" fmla="*/ 1178337 w 1178337"/>
              <a:gd name="connsiteY2" fmla="*/ 740723 h 740723"/>
              <a:gd name="connsiteX3" fmla="*/ 0 w 1178337"/>
              <a:gd name="connsiteY3" fmla="*/ 740723 h 740723"/>
              <a:gd name="connsiteX4" fmla="*/ 0 w 1178337"/>
              <a:gd name="connsiteY4" fmla="*/ 0 h 740723"/>
              <a:gd name="connsiteX0" fmla="*/ 0 w 1178337"/>
              <a:gd name="connsiteY0" fmla="*/ 0 h 740723"/>
              <a:gd name="connsiteX1" fmla="*/ 1114837 w 1178337"/>
              <a:gd name="connsiteY1" fmla="*/ 6350 h 740723"/>
              <a:gd name="connsiteX2" fmla="*/ 1178337 w 1178337"/>
              <a:gd name="connsiteY2" fmla="*/ 740723 h 740723"/>
              <a:gd name="connsiteX3" fmla="*/ 0 w 1178337"/>
              <a:gd name="connsiteY3" fmla="*/ 740723 h 740723"/>
              <a:gd name="connsiteX4" fmla="*/ 0 w 1178337"/>
              <a:gd name="connsiteY4" fmla="*/ 0 h 740723"/>
              <a:gd name="connsiteX0" fmla="*/ 0 w 1178337"/>
              <a:gd name="connsiteY0" fmla="*/ 0 h 740723"/>
              <a:gd name="connsiteX1" fmla="*/ 1114837 w 1178337"/>
              <a:gd name="connsiteY1" fmla="*/ 6350 h 740723"/>
              <a:gd name="connsiteX2" fmla="*/ 1178337 w 1178337"/>
              <a:gd name="connsiteY2" fmla="*/ 740723 h 740723"/>
              <a:gd name="connsiteX3" fmla="*/ 0 w 1178337"/>
              <a:gd name="connsiteY3" fmla="*/ 740723 h 740723"/>
              <a:gd name="connsiteX4" fmla="*/ 0 w 1178337"/>
              <a:gd name="connsiteY4" fmla="*/ 0 h 740723"/>
              <a:gd name="connsiteX0" fmla="*/ 0 w 1178337"/>
              <a:gd name="connsiteY0" fmla="*/ 0 h 740723"/>
              <a:gd name="connsiteX1" fmla="*/ 1114837 w 1178337"/>
              <a:gd name="connsiteY1" fmla="*/ 6350 h 740723"/>
              <a:gd name="connsiteX2" fmla="*/ 1178337 w 1178337"/>
              <a:gd name="connsiteY2" fmla="*/ 740723 h 740723"/>
              <a:gd name="connsiteX3" fmla="*/ 0 w 1178337"/>
              <a:gd name="connsiteY3" fmla="*/ 740723 h 740723"/>
              <a:gd name="connsiteX4" fmla="*/ 0 w 1178337"/>
              <a:gd name="connsiteY4" fmla="*/ 0 h 740723"/>
              <a:gd name="connsiteX0" fmla="*/ 0 w 1534205"/>
              <a:gd name="connsiteY0" fmla="*/ 0 h 740723"/>
              <a:gd name="connsiteX1" fmla="*/ 1114837 w 1534205"/>
              <a:gd name="connsiteY1" fmla="*/ 6350 h 740723"/>
              <a:gd name="connsiteX2" fmla="*/ 1534205 w 1534205"/>
              <a:gd name="connsiteY2" fmla="*/ 38847 h 740723"/>
              <a:gd name="connsiteX3" fmla="*/ 1178337 w 1534205"/>
              <a:gd name="connsiteY3" fmla="*/ 740723 h 740723"/>
              <a:gd name="connsiteX4" fmla="*/ 0 w 1534205"/>
              <a:gd name="connsiteY4" fmla="*/ 740723 h 740723"/>
              <a:gd name="connsiteX5" fmla="*/ 0 w 1534205"/>
              <a:gd name="connsiteY5" fmla="*/ 0 h 740723"/>
              <a:gd name="connsiteX0" fmla="*/ 0 w 1534205"/>
              <a:gd name="connsiteY0" fmla="*/ 0 h 740723"/>
              <a:gd name="connsiteX1" fmla="*/ 1114837 w 1534205"/>
              <a:gd name="connsiteY1" fmla="*/ 6350 h 740723"/>
              <a:gd name="connsiteX2" fmla="*/ 1534205 w 1534205"/>
              <a:gd name="connsiteY2" fmla="*/ 38847 h 740723"/>
              <a:gd name="connsiteX3" fmla="*/ 1178337 w 1534205"/>
              <a:gd name="connsiteY3" fmla="*/ 740723 h 740723"/>
              <a:gd name="connsiteX4" fmla="*/ 0 w 1534205"/>
              <a:gd name="connsiteY4" fmla="*/ 740723 h 740723"/>
              <a:gd name="connsiteX5" fmla="*/ 0 w 1534205"/>
              <a:gd name="connsiteY5" fmla="*/ 0 h 740723"/>
              <a:gd name="connsiteX0" fmla="*/ 0 w 1534205"/>
              <a:gd name="connsiteY0" fmla="*/ 0 h 740723"/>
              <a:gd name="connsiteX1" fmla="*/ 1114837 w 1534205"/>
              <a:gd name="connsiteY1" fmla="*/ 6350 h 740723"/>
              <a:gd name="connsiteX2" fmla="*/ 1534205 w 1534205"/>
              <a:gd name="connsiteY2" fmla="*/ 38847 h 740723"/>
              <a:gd name="connsiteX3" fmla="*/ 1515171 w 1534205"/>
              <a:gd name="connsiteY3" fmla="*/ 732690 h 740723"/>
              <a:gd name="connsiteX4" fmla="*/ 0 w 1534205"/>
              <a:gd name="connsiteY4" fmla="*/ 740723 h 740723"/>
              <a:gd name="connsiteX5" fmla="*/ 0 w 1534205"/>
              <a:gd name="connsiteY5" fmla="*/ 0 h 740723"/>
              <a:gd name="connsiteX0" fmla="*/ 0 w 1536763"/>
              <a:gd name="connsiteY0" fmla="*/ 0 h 740723"/>
              <a:gd name="connsiteX1" fmla="*/ 1114837 w 1536763"/>
              <a:gd name="connsiteY1" fmla="*/ 6350 h 740723"/>
              <a:gd name="connsiteX2" fmla="*/ 1534205 w 1536763"/>
              <a:gd name="connsiteY2" fmla="*/ 38847 h 740723"/>
              <a:gd name="connsiteX3" fmla="*/ 1536763 w 1536763"/>
              <a:gd name="connsiteY3" fmla="*/ 732690 h 740723"/>
              <a:gd name="connsiteX4" fmla="*/ 0 w 1536763"/>
              <a:gd name="connsiteY4" fmla="*/ 740723 h 740723"/>
              <a:gd name="connsiteX5" fmla="*/ 0 w 1536763"/>
              <a:gd name="connsiteY5" fmla="*/ 0 h 7407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36763" h="740723">
                <a:moveTo>
                  <a:pt x="0" y="0"/>
                </a:moveTo>
                <a:cubicBezTo>
                  <a:pt x="213709" y="221940"/>
                  <a:pt x="1012888" y="167700"/>
                  <a:pt x="1114837" y="6350"/>
                </a:cubicBezTo>
                <a:cubicBezTo>
                  <a:pt x="1174016" y="3793"/>
                  <a:pt x="1531165" y="-14830"/>
                  <a:pt x="1534205" y="38847"/>
                </a:cubicBezTo>
                <a:cubicBezTo>
                  <a:pt x="1535058" y="270128"/>
                  <a:pt x="1535910" y="501409"/>
                  <a:pt x="1536763" y="732690"/>
                </a:cubicBezTo>
                <a:lnTo>
                  <a:pt x="0" y="74072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52" name="円/楕円 69"/>
          <p:cNvSpPr/>
          <p:nvPr/>
        </p:nvSpPr>
        <p:spPr>
          <a:xfrm>
            <a:off x="2293314" y="4188958"/>
            <a:ext cx="3201460" cy="1864359"/>
          </a:xfrm>
          <a:custGeom>
            <a:avLst/>
            <a:gdLst/>
            <a:ahLst/>
            <a:cxnLst/>
            <a:rect l="l" t="t" r="r" b="b"/>
            <a:pathLst>
              <a:path w="1043278" h="1864359">
                <a:moveTo>
                  <a:pt x="521639" y="0"/>
                </a:moveTo>
                <a:cubicBezTo>
                  <a:pt x="809732" y="0"/>
                  <a:pt x="1043278" y="58471"/>
                  <a:pt x="1043278" y="130598"/>
                </a:cubicBezTo>
                <a:lnTo>
                  <a:pt x="1033787" y="154169"/>
                </a:lnTo>
                <a:lnTo>
                  <a:pt x="1043278" y="154169"/>
                </a:lnTo>
                <a:lnTo>
                  <a:pt x="1043278" y="1639334"/>
                </a:lnTo>
                <a:cubicBezTo>
                  <a:pt x="1043278" y="1763612"/>
                  <a:pt x="809732" y="1864359"/>
                  <a:pt x="521639" y="1864359"/>
                </a:cubicBezTo>
                <a:cubicBezTo>
                  <a:pt x="233546" y="1864359"/>
                  <a:pt x="0" y="1763612"/>
                  <a:pt x="0" y="1639334"/>
                </a:cubicBezTo>
                <a:lnTo>
                  <a:pt x="0" y="154169"/>
                </a:lnTo>
                <a:lnTo>
                  <a:pt x="9491" y="154169"/>
                </a:lnTo>
                <a:cubicBezTo>
                  <a:pt x="3033" y="146860"/>
                  <a:pt x="0" y="138818"/>
                  <a:pt x="0" y="130598"/>
                </a:cubicBezTo>
                <a:cubicBezTo>
                  <a:pt x="0" y="58471"/>
                  <a:pt x="233546" y="0"/>
                  <a:pt x="521639" y="0"/>
                </a:cubicBezTo>
                <a:close/>
              </a:path>
            </a:pathLst>
          </a:custGeom>
          <a:noFill/>
          <a:ln w="539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53" name="正方形/長方形 66"/>
          <p:cNvSpPr/>
          <p:nvPr/>
        </p:nvSpPr>
        <p:spPr>
          <a:xfrm>
            <a:off x="495595" y="5824773"/>
            <a:ext cx="1178337" cy="873419"/>
          </a:xfrm>
          <a:custGeom>
            <a:avLst/>
            <a:gdLst>
              <a:gd name="connsiteX0" fmla="*/ 0 w 1178337"/>
              <a:gd name="connsiteY0" fmla="*/ 0 h 867723"/>
              <a:gd name="connsiteX1" fmla="*/ 1178337 w 1178337"/>
              <a:gd name="connsiteY1" fmla="*/ 0 h 867723"/>
              <a:gd name="connsiteX2" fmla="*/ 1178337 w 1178337"/>
              <a:gd name="connsiteY2" fmla="*/ 867723 h 867723"/>
              <a:gd name="connsiteX3" fmla="*/ 0 w 1178337"/>
              <a:gd name="connsiteY3" fmla="*/ 867723 h 867723"/>
              <a:gd name="connsiteX4" fmla="*/ 0 w 1178337"/>
              <a:gd name="connsiteY4" fmla="*/ 0 h 867723"/>
              <a:gd name="connsiteX0" fmla="*/ 0 w 1178337"/>
              <a:gd name="connsiteY0" fmla="*/ 0 h 867723"/>
              <a:gd name="connsiteX1" fmla="*/ 1178337 w 1178337"/>
              <a:gd name="connsiteY1" fmla="*/ 0 h 867723"/>
              <a:gd name="connsiteX2" fmla="*/ 1178337 w 1178337"/>
              <a:gd name="connsiteY2" fmla="*/ 867723 h 867723"/>
              <a:gd name="connsiteX3" fmla="*/ 0 w 1178337"/>
              <a:gd name="connsiteY3" fmla="*/ 867723 h 867723"/>
              <a:gd name="connsiteX4" fmla="*/ 0 w 1178337"/>
              <a:gd name="connsiteY4" fmla="*/ 0 h 867723"/>
              <a:gd name="connsiteX0" fmla="*/ 0 w 1178337"/>
              <a:gd name="connsiteY0" fmla="*/ 0 h 867723"/>
              <a:gd name="connsiteX1" fmla="*/ 1178337 w 1178337"/>
              <a:gd name="connsiteY1" fmla="*/ 0 h 867723"/>
              <a:gd name="connsiteX2" fmla="*/ 1178337 w 1178337"/>
              <a:gd name="connsiteY2" fmla="*/ 867723 h 867723"/>
              <a:gd name="connsiteX3" fmla="*/ 0 w 1178337"/>
              <a:gd name="connsiteY3" fmla="*/ 867723 h 867723"/>
              <a:gd name="connsiteX4" fmla="*/ 0 w 1178337"/>
              <a:gd name="connsiteY4" fmla="*/ 0 h 867723"/>
              <a:gd name="connsiteX0" fmla="*/ 0 w 1178337"/>
              <a:gd name="connsiteY0" fmla="*/ 0 h 867723"/>
              <a:gd name="connsiteX1" fmla="*/ 1140237 w 1178337"/>
              <a:gd name="connsiteY1" fmla="*/ 120650 h 867723"/>
              <a:gd name="connsiteX2" fmla="*/ 1178337 w 1178337"/>
              <a:gd name="connsiteY2" fmla="*/ 867723 h 867723"/>
              <a:gd name="connsiteX3" fmla="*/ 0 w 1178337"/>
              <a:gd name="connsiteY3" fmla="*/ 867723 h 867723"/>
              <a:gd name="connsiteX4" fmla="*/ 0 w 1178337"/>
              <a:gd name="connsiteY4" fmla="*/ 0 h 867723"/>
              <a:gd name="connsiteX0" fmla="*/ 0 w 1178337"/>
              <a:gd name="connsiteY0" fmla="*/ 6350 h 747073"/>
              <a:gd name="connsiteX1" fmla="*/ 1140237 w 1178337"/>
              <a:gd name="connsiteY1" fmla="*/ 0 h 747073"/>
              <a:gd name="connsiteX2" fmla="*/ 1178337 w 1178337"/>
              <a:gd name="connsiteY2" fmla="*/ 747073 h 747073"/>
              <a:gd name="connsiteX3" fmla="*/ 0 w 1178337"/>
              <a:gd name="connsiteY3" fmla="*/ 747073 h 747073"/>
              <a:gd name="connsiteX4" fmla="*/ 0 w 1178337"/>
              <a:gd name="connsiteY4" fmla="*/ 6350 h 747073"/>
              <a:gd name="connsiteX0" fmla="*/ 0 w 1178337"/>
              <a:gd name="connsiteY0" fmla="*/ 6350 h 747073"/>
              <a:gd name="connsiteX1" fmla="*/ 1140237 w 1178337"/>
              <a:gd name="connsiteY1" fmla="*/ 0 h 747073"/>
              <a:gd name="connsiteX2" fmla="*/ 1178337 w 1178337"/>
              <a:gd name="connsiteY2" fmla="*/ 747073 h 747073"/>
              <a:gd name="connsiteX3" fmla="*/ 0 w 1178337"/>
              <a:gd name="connsiteY3" fmla="*/ 747073 h 747073"/>
              <a:gd name="connsiteX4" fmla="*/ 0 w 1178337"/>
              <a:gd name="connsiteY4" fmla="*/ 6350 h 747073"/>
              <a:gd name="connsiteX0" fmla="*/ 0 w 1178337"/>
              <a:gd name="connsiteY0" fmla="*/ 0 h 740723"/>
              <a:gd name="connsiteX1" fmla="*/ 1114837 w 1178337"/>
              <a:gd name="connsiteY1" fmla="*/ 6350 h 740723"/>
              <a:gd name="connsiteX2" fmla="*/ 1178337 w 1178337"/>
              <a:gd name="connsiteY2" fmla="*/ 740723 h 740723"/>
              <a:gd name="connsiteX3" fmla="*/ 0 w 1178337"/>
              <a:gd name="connsiteY3" fmla="*/ 740723 h 740723"/>
              <a:gd name="connsiteX4" fmla="*/ 0 w 1178337"/>
              <a:gd name="connsiteY4" fmla="*/ 0 h 740723"/>
              <a:gd name="connsiteX0" fmla="*/ 0 w 1178337"/>
              <a:gd name="connsiteY0" fmla="*/ 0 h 740723"/>
              <a:gd name="connsiteX1" fmla="*/ 1114837 w 1178337"/>
              <a:gd name="connsiteY1" fmla="*/ 6350 h 740723"/>
              <a:gd name="connsiteX2" fmla="*/ 1178337 w 1178337"/>
              <a:gd name="connsiteY2" fmla="*/ 740723 h 740723"/>
              <a:gd name="connsiteX3" fmla="*/ 0 w 1178337"/>
              <a:gd name="connsiteY3" fmla="*/ 740723 h 740723"/>
              <a:gd name="connsiteX4" fmla="*/ 0 w 1178337"/>
              <a:gd name="connsiteY4" fmla="*/ 0 h 740723"/>
              <a:gd name="connsiteX0" fmla="*/ 0 w 1178337"/>
              <a:gd name="connsiteY0" fmla="*/ 0 h 740723"/>
              <a:gd name="connsiteX1" fmla="*/ 1114837 w 1178337"/>
              <a:gd name="connsiteY1" fmla="*/ 6350 h 740723"/>
              <a:gd name="connsiteX2" fmla="*/ 1178337 w 1178337"/>
              <a:gd name="connsiteY2" fmla="*/ 740723 h 740723"/>
              <a:gd name="connsiteX3" fmla="*/ 0 w 1178337"/>
              <a:gd name="connsiteY3" fmla="*/ 740723 h 740723"/>
              <a:gd name="connsiteX4" fmla="*/ 0 w 1178337"/>
              <a:gd name="connsiteY4" fmla="*/ 0 h 740723"/>
              <a:gd name="connsiteX0" fmla="*/ 0 w 1178337"/>
              <a:gd name="connsiteY0" fmla="*/ 0 h 740723"/>
              <a:gd name="connsiteX1" fmla="*/ 1114837 w 1178337"/>
              <a:gd name="connsiteY1" fmla="*/ 6350 h 740723"/>
              <a:gd name="connsiteX2" fmla="*/ 1178337 w 1178337"/>
              <a:gd name="connsiteY2" fmla="*/ 740723 h 740723"/>
              <a:gd name="connsiteX3" fmla="*/ 0 w 1178337"/>
              <a:gd name="connsiteY3" fmla="*/ 740723 h 740723"/>
              <a:gd name="connsiteX4" fmla="*/ 0 w 1178337"/>
              <a:gd name="connsiteY4" fmla="*/ 0 h 740723"/>
              <a:gd name="connsiteX0" fmla="*/ 0 w 1178337"/>
              <a:gd name="connsiteY0" fmla="*/ 0 h 740723"/>
              <a:gd name="connsiteX1" fmla="*/ 1114837 w 1178337"/>
              <a:gd name="connsiteY1" fmla="*/ 6350 h 740723"/>
              <a:gd name="connsiteX2" fmla="*/ 1178337 w 1178337"/>
              <a:gd name="connsiteY2" fmla="*/ 740723 h 740723"/>
              <a:gd name="connsiteX3" fmla="*/ 0 w 1178337"/>
              <a:gd name="connsiteY3" fmla="*/ 740723 h 740723"/>
              <a:gd name="connsiteX4" fmla="*/ 0 w 1178337"/>
              <a:gd name="connsiteY4" fmla="*/ 0 h 7407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8337" h="740723">
                <a:moveTo>
                  <a:pt x="0" y="0"/>
                </a:moveTo>
                <a:cubicBezTo>
                  <a:pt x="213709" y="221940"/>
                  <a:pt x="1012888" y="167700"/>
                  <a:pt x="1114837" y="6350"/>
                </a:cubicBezTo>
                <a:lnTo>
                  <a:pt x="1178337" y="740723"/>
                </a:lnTo>
                <a:lnTo>
                  <a:pt x="0" y="74072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54" name="円/楕円 69"/>
          <p:cNvSpPr/>
          <p:nvPr/>
        </p:nvSpPr>
        <p:spPr>
          <a:xfrm>
            <a:off x="535381" y="4160473"/>
            <a:ext cx="1043278" cy="1864359"/>
          </a:xfrm>
          <a:custGeom>
            <a:avLst/>
            <a:gdLst/>
            <a:ahLst/>
            <a:cxnLst/>
            <a:rect l="l" t="t" r="r" b="b"/>
            <a:pathLst>
              <a:path w="1043278" h="1864359">
                <a:moveTo>
                  <a:pt x="521639" y="0"/>
                </a:moveTo>
                <a:cubicBezTo>
                  <a:pt x="809732" y="0"/>
                  <a:pt x="1043278" y="58471"/>
                  <a:pt x="1043278" y="130598"/>
                </a:cubicBezTo>
                <a:lnTo>
                  <a:pt x="1033787" y="154169"/>
                </a:lnTo>
                <a:lnTo>
                  <a:pt x="1043278" y="154169"/>
                </a:lnTo>
                <a:lnTo>
                  <a:pt x="1043278" y="1639334"/>
                </a:lnTo>
                <a:cubicBezTo>
                  <a:pt x="1043278" y="1763612"/>
                  <a:pt x="809732" y="1864359"/>
                  <a:pt x="521639" y="1864359"/>
                </a:cubicBezTo>
                <a:cubicBezTo>
                  <a:pt x="233546" y="1864359"/>
                  <a:pt x="0" y="1763612"/>
                  <a:pt x="0" y="1639334"/>
                </a:cubicBezTo>
                <a:lnTo>
                  <a:pt x="0" y="154169"/>
                </a:lnTo>
                <a:lnTo>
                  <a:pt x="9491" y="154169"/>
                </a:lnTo>
                <a:cubicBezTo>
                  <a:pt x="3033" y="146860"/>
                  <a:pt x="0" y="138818"/>
                  <a:pt x="0" y="130598"/>
                </a:cubicBezTo>
                <a:cubicBezTo>
                  <a:pt x="0" y="58471"/>
                  <a:pt x="233546" y="0"/>
                  <a:pt x="521639" y="0"/>
                </a:cubicBezTo>
                <a:close/>
              </a:path>
            </a:pathLst>
          </a:custGeom>
          <a:noFill/>
          <a:ln w="539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56" name="円/楕円 23"/>
          <p:cNvSpPr/>
          <p:nvPr/>
        </p:nvSpPr>
        <p:spPr>
          <a:xfrm>
            <a:off x="6442605" y="5841046"/>
            <a:ext cx="216000" cy="8631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graphicFrame>
        <p:nvGraphicFramePr>
          <p:cNvPr id="3" name="オブジェクト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44501633"/>
              </p:ext>
            </p:extLst>
          </p:nvPr>
        </p:nvGraphicFramePr>
        <p:xfrm>
          <a:off x="487363" y="844550"/>
          <a:ext cx="8010525" cy="2593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3" name="文書" r:id="rId3" imgW="8449799" imgH="2733050" progId="Word.Document.12">
                  <p:embed/>
                </p:oleObj>
              </mc:Choice>
              <mc:Fallback>
                <p:oleObj name="文書" r:id="rId3" imgW="8449799" imgH="273305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87363" y="844550"/>
                        <a:ext cx="8010525" cy="25939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図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3783" y="4480625"/>
            <a:ext cx="1592075" cy="1905000"/>
          </a:xfrm>
          <a:prstGeom prst="rect">
            <a:avLst/>
          </a:prstGeom>
          <a:effectLst>
            <a:glow rad="63500">
              <a:schemeClr val="bg1">
                <a:alpha val="40000"/>
              </a:schemeClr>
            </a:glow>
          </a:effectLst>
        </p:spPr>
      </p:pic>
      <p:sp>
        <p:nvSpPr>
          <p:cNvPr id="5" name="角丸四角形吹き出し 4"/>
          <p:cNvSpPr/>
          <p:nvPr/>
        </p:nvSpPr>
        <p:spPr>
          <a:xfrm>
            <a:off x="6564702" y="2787746"/>
            <a:ext cx="2298230" cy="2009101"/>
          </a:xfrm>
          <a:custGeom>
            <a:avLst/>
            <a:gdLst>
              <a:gd name="connsiteX0" fmla="*/ 0 w 2298230"/>
              <a:gd name="connsiteY0" fmla="*/ 259235 h 1555381"/>
              <a:gd name="connsiteX1" fmla="*/ 259235 w 2298230"/>
              <a:gd name="connsiteY1" fmla="*/ 0 h 1555381"/>
              <a:gd name="connsiteX2" fmla="*/ 383038 w 2298230"/>
              <a:gd name="connsiteY2" fmla="*/ 0 h 1555381"/>
              <a:gd name="connsiteX3" fmla="*/ 383038 w 2298230"/>
              <a:gd name="connsiteY3" fmla="*/ 0 h 1555381"/>
              <a:gd name="connsiteX4" fmla="*/ 957596 w 2298230"/>
              <a:gd name="connsiteY4" fmla="*/ 0 h 1555381"/>
              <a:gd name="connsiteX5" fmla="*/ 2038995 w 2298230"/>
              <a:gd name="connsiteY5" fmla="*/ 0 h 1555381"/>
              <a:gd name="connsiteX6" fmla="*/ 2298230 w 2298230"/>
              <a:gd name="connsiteY6" fmla="*/ 259235 h 1555381"/>
              <a:gd name="connsiteX7" fmla="*/ 2298230 w 2298230"/>
              <a:gd name="connsiteY7" fmla="*/ 907306 h 1555381"/>
              <a:gd name="connsiteX8" fmla="*/ 2298230 w 2298230"/>
              <a:gd name="connsiteY8" fmla="*/ 907306 h 1555381"/>
              <a:gd name="connsiteX9" fmla="*/ 2298230 w 2298230"/>
              <a:gd name="connsiteY9" fmla="*/ 1296151 h 1555381"/>
              <a:gd name="connsiteX10" fmla="*/ 2298230 w 2298230"/>
              <a:gd name="connsiteY10" fmla="*/ 1296146 h 1555381"/>
              <a:gd name="connsiteX11" fmla="*/ 2038995 w 2298230"/>
              <a:gd name="connsiteY11" fmla="*/ 1555381 h 1555381"/>
              <a:gd name="connsiteX12" fmla="*/ 957596 w 2298230"/>
              <a:gd name="connsiteY12" fmla="*/ 1555381 h 1555381"/>
              <a:gd name="connsiteX13" fmla="*/ 953444 w 2298230"/>
              <a:gd name="connsiteY13" fmla="*/ 2009101 h 1555381"/>
              <a:gd name="connsiteX14" fmla="*/ 383038 w 2298230"/>
              <a:gd name="connsiteY14" fmla="*/ 1555381 h 1555381"/>
              <a:gd name="connsiteX15" fmla="*/ 259235 w 2298230"/>
              <a:gd name="connsiteY15" fmla="*/ 1555381 h 1555381"/>
              <a:gd name="connsiteX16" fmla="*/ 0 w 2298230"/>
              <a:gd name="connsiteY16" fmla="*/ 1296146 h 1555381"/>
              <a:gd name="connsiteX17" fmla="*/ 0 w 2298230"/>
              <a:gd name="connsiteY17" fmla="*/ 1296151 h 1555381"/>
              <a:gd name="connsiteX18" fmla="*/ 0 w 2298230"/>
              <a:gd name="connsiteY18" fmla="*/ 907306 h 1555381"/>
              <a:gd name="connsiteX19" fmla="*/ 0 w 2298230"/>
              <a:gd name="connsiteY19" fmla="*/ 907306 h 1555381"/>
              <a:gd name="connsiteX20" fmla="*/ 0 w 2298230"/>
              <a:gd name="connsiteY20" fmla="*/ 259235 h 1555381"/>
              <a:gd name="connsiteX0" fmla="*/ 0 w 2298230"/>
              <a:gd name="connsiteY0" fmla="*/ 259235 h 2009101"/>
              <a:gd name="connsiteX1" fmla="*/ 259235 w 2298230"/>
              <a:gd name="connsiteY1" fmla="*/ 0 h 2009101"/>
              <a:gd name="connsiteX2" fmla="*/ 383038 w 2298230"/>
              <a:gd name="connsiteY2" fmla="*/ 0 h 2009101"/>
              <a:gd name="connsiteX3" fmla="*/ 383038 w 2298230"/>
              <a:gd name="connsiteY3" fmla="*/ 0 h 2009101"/>
              <a:gd name="connsiteX4" fmla="*/ 957596 w 2298230"/>
              <a:gd name="connsiteY4" fmla="*/ 0 h 2009101"/>
              <a:gd name="connsiteX5" fmla="*/ 2038995 w 2298230"/>
              <a:gd name="connsiteY5" fmla="*/ 0 h 2009101"/>
              <a:gd name="connsiteX6" fmla="*/ 2298230 w 2298230"/>
              <a:gd name="connsiteY6" fmla="*/ 259235 h 2009101"/>
              <a:gd name="connsiteX7" fmla="*/ 2298230 w 2298230"/>
              <a:gd name="connsiteY7" fmla="*/ 907306 h 2009101"/>
              <a:gd name="connsiteX8" fmla="*/ 2298230 w 2298230"/>
              <a:gd name="connsiteY8" fmla="*/ 907306 h 2009101"/>
              <a:gd name="connsiteX9" fmla="*/ 2298230 w 2298230"/>
              <a:gd name="connsiteY9" fmla="*/ 1296151 h 2009101"/>
              <a:gd name="connsiteX10" fmla="*/ 2298230 w 2298230"/>
              <a:gd name="connsiteY10" fmla="*/ 1296146 h 2009101"/>
              <a:gd name="connsiteX11" fmla="*/ 2038995 w 2298230"/>
              <a:gd name="connsiteY11" fmla="*/ 1555381 h 2009101"/>
              <a:gd name="connsiteX12" fmla="*/ 830596 w 2298230"/>
              <a:gd name="connsiteY12" fmla="*/ 1542681 h 2009101"/>
              <a:gd name="connsiteX13" fmla="*/ 953444 w 2298230"/>
              <a:gd name="connsiteY13" fmla="*/ 2009101 h 2009101"/>
              <a:gd name="connsiteX14" fmla="*/ 383038 w 2298230"/>
              <a:gd name="connsiteY14" fmla="*/ 1555381 h 2009101"/>
              <a:gd name="connsiteX15" fmla="*/ 259235 w 2298230"/>
              <a:gd name="connsiteY15" fmla="*/ 1555381 h 2009101"/>
              <a:gd name="connsiteX16" fmla="*/ 0 w 2298230"/>
              <a:gd name="connsiteY16" fmla="*/ 1296146 h 2009101"/>
              <a:gd name="connsiteX17" fmla="*/ 0 w 2298230"/>
              <a:gd name="connsiteY17" fmla="*/ 1296151 h 2009101"/>
              <a:gd name="connsiteX18" fmla="*/ 0 w 2298230"/>
              <a:gd name="connsiteY18" fmla="*/ 907306 h 2009101"/>
              <a:gd name="connsiteX19" fmla="*/ 0 w 2298230"/>
              <a:gd name="connsiteY19" fmla="*/ 907306 h 2009101"/>
              <a:gd name="connsiteX20" fmla="*/ 0 w 2298230"/>
              <a:gd name="connsiteY20" fmla="*/ 259235 h 2009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298230" h="2009101">
                <a:moveTo>
                  <a:pt x="0" y="259235"/>
                </a:moveTo>
                <a:cubicBezTo>
                  <a:pt x="0" y="116063"/>
                  <a:pt x="116063" y="0"/>
                  <a:pt x="259235" y="0"/>
                </a:cubicBezTo>
                <a:lnTo>
                  <a:pt x="383038" y="0"/>
                </a:lnTo>
                <a:lnTo>
                  <a:pt x="383038" y="0"/>
                </a:lnTo>
                <a:lnTo>
                  <a:pt x="957596" y="0"/>
                </a:lnTo>
                <a:lnTo>
                  <a:pt x="2038995" y="0"/>
                </a:lnTo>
                <a:cubicBezTo>
                  <a:pt x="2182167" y="0"/>
                  <a:pt x="2298230" y="116063"/>
                  <a:pt x="2298230" y="259235"/>
                </a:cubicBezTo>
                <a:lnTo>
                  <a:pt x="2298230" y="907306"/>
                </a:lnTo>
                <a:lnTo>
                  <a:pt x="2298230" y="907306"/>
                </a:lnTo>
                <a:lnTo>
                  <a:pt x="2298230" y="1296151"/>
                </a:lnTo>
                <a:lnTo>
                  <a:pt x="2298230" y="1296146"/>
                </a:lnTo>
                <a:cubicBezTo>
                  <a:pt x="2298230" y="1439318"/>
                  <a:pt x="2182167" y="1555381"/>
                  <a:pt x="2038995" y="1555381"/>
                </a:cubicBezTo>
                <a:lnTo>
                  <a:pt x="830596" y="1542681"/>
                </a:lnTo>
                <a:lnTo>
                  <a:pt x="953444" y="2009101"/>
                </a:lnTo>
                <a:lnTo>
                  <a:pt x="383038" y="1555381"/>
                </a:lnTo>
                <a:lnTo>
                  <a:pt x="259235" y="1555381"/>
                </a:lnTo>
                <a:cubicBezTo>
                  <a:pt x="116063" y="1555381"/>
                  <a:pt x="0" y="1439318"/>
                  <a:pt x="0" y="1296146"/>
                </a:cubicBezTo>
                <a:lnTo>
                  <a:pt x="0" y="1296151"/>
                </a:lnTo>
                <a:lnTo>
                  <a:pt x="0" y="907306"/>
                </a:lnTo>
                <a:lnTo>
                  <a:pt x="0" y="907306"/>
                </a:lnTo>
                <a:lnTo>
                  <a:pt x="0" y="25923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6" name="テキスト ボックス 35"/>
          <p:cNvSpPr txBox="1"/>
          <p:nvPr/>
        </p:nvSpPr>
        <p:spPr>
          <a:xfrm>
            <a:off x="6600085" y="2891161"/>
            <a:ext cx="226857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例えば</a:t>
            </a:r>
            <a:r>
              <a:rPr kumimoji="0" lang="en-US" altLang="ja-JP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1</a:t>
            </a:r>
            <a:r>
              <a:rPr kumimoji="0" lang="ja-JP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時間に</a:t>
            </a:r>
            <a:endParaRPr kumimoji="0" lang="en-US" altLang="ja-JP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ja-JP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100</a:t>
            </a:r>
            <a:r>
              <a:rPr kumimoji="0" lang="ja-JP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ミリの高さの</a:t>
            </a:r>
            <a:r>
              <a:rPr kumimoji="0" lang="ja-JP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雨が</a:t>
            </a:r>
            <a:endParaRPr kumimoji="0" lang="en-US" altLang="ja-JP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たまると、</a:t>
            </a:r>
            <a:endParaRPr kumimoji="0" lang="en-US" altLang="ja-JP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「</a:t>
            </a:r>
            <a:r>
              <a:rPr kumimoji="0" lang="en-US" altLang="ja-JP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1</a:t>
            </a:r>
            <a:r>
              <a:rPr kumimoji="0" lang="ja-JP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時間</a:t>
            </a:r>
            <a:r>
              <a:rPr kumimoji="0" lang="en-US" altLang="ja-JP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100</a:t>
            </a:r>
            <a:r>
              <a:rPr kumimoji="0" lang="ja-JP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ミリの雨</a:t>
            </a:r>
            <a:r>
              <a:rPr kumimoji="0" lang="ja-JP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」</a:t>
            </a:r>
            <a:endParaRPr kumimoji="0" lang="en-US" altLang="ja-JP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76257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11111E-6 L -0.00069 0.28495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" y="1423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path" presetSubtype="0" repeatCount="indefinite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1.94444E-6 -3.7037E-6 L -0.00261 0.27593 " pathEditMode="relative" rAng="0" ptsTypes="AA">
                                      <p:cBhvr>
                                        <p:cTn id="1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" y="13796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10" presetClass="exit" presetSubtype="0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path" presetSubtype="0" repeatCount="indefinite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4.44444E-6 1.11111E-6 L -0.00069 0.28495 " pathEditMode="relative" rAng="0" ptsTypes="AA">
                                      <p:cBhvr>
                                        <p:cTn id="1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" y="14236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0" presetClass="exit" presetSubtype="0" repeatCount="indefinite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path" presetSubtype="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3.61111E-6 4.81481E-6 L 3.61111E-6 -0.0845 " pathEditMode="relative" rAng="0" ptsTypes="AA">
                                      <p:cBhvr>
                                        <p:cTn id="21" dur="8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84" y="3834189"/>
            <a:ext cx="3916728" cy="2937547"/>
          </a:xfrm>
          <a:prstGeom prst="rect">
            <a:avLst/>
          </a:prstGeom>
        </p:spPr>
      </p:pic>
      <p:sp>
        <p:nvSpPr>
          <p:cNvPr id="5" name="テキスト ボックス 4"/>
          <p:cNvSpPr txBox="1"/>
          <p:nvPr/>
        </p:nvSpPr>
        <p:spPr>
          <a:xfrm>
            <a:off x="137885" y="6527310"/>
            <a:ext cx="25367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国土交通省　九州</a:t>
            </a:r>
            <a:r>
              <a:rPr kumimoji="1" lang="ja-JP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地方整備局提供</a:t>
            </a:r>
          </a:p>
        </p:txBody>
      </p:sp>
      <p:graphicFrame>
        <p:nvGraphicFramePr>
          <p:cNvPr id="2" name="オブジェクト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9213084"/>
              </p:ext>
            </p:extLst>
          </p:nvPr>
        </p:nvGraphicFramePr>
        <p:xfrm>
          <a:off x="4276402" y="4025900"/>
          <a:ext cx="4888236" cy="2901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2" name="文書" r:id="rId4" imgW="5089418" imgH="2966140" progId="Word.Document.12">
                  <p:embed/>
                </p:oleObj>
              </mc:Choice>
              <mc:Fallback>
                <p:oleObj name="文書" r:id="rId4" imgW="5089418" imgH="296614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276402" y="4025900"/>
                        <a:ext cx="4888236" cy="29019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1" name="グループ化 30"/>
          <p:cNvGrpSpPr/>
          <p:nvPr/>
        </p:nvGrpSpPr>
        <p:grpSpPr>
          <a:xfrm>
            <a:off x="-1" y="0"/>
            <a:ext cx="6564703" cy="620688"/>
            <a:chOff x="-3068386" y="-805160"/>
            <a:chExt cx="5508104" cy="620688"/>
          </a:xfrm>
        </p:grpSpPr>
        <p:sp>
          <p:nvSpPr>
            <p:cNvPr id="32" name="角丸四角形 2"/>
            <p:cNvSpPr/>
            <p:nvPr/>
          </p:nvSpPr>
          <p:spPr>
            <a:xfrm>
              <a:off x="999558" y="-805160"/>
              <a:ext cx="1440160" cy="620688"/>
            </a:xfrm>
            <a:custGeom>
              <a:avLst/>
              <a:gdLst/>
              <a:ahLst/>
              <a:cxnLst/>
              <a:rect l="l" t="t" r="r" b="b"/>
              <a:pathLst>
                <a:path w="1440160" h="620688">
                  <a:moveTo>
                    <a:pt x="6794" y="0"/>
                  </a:moveTo>
                  <a:lnTo>
                    <a:pt x="1433366" y="0"/>
                  </a:lnTo>
                  <a:lnTo>
                    <a:pt x="1440160" y="67395"/>
                  </a:lnTo>
                  <a:lnTo>
                    <a:pt x="1440160" y="250949"/>
                  </a:lnTo>
                  <a:cubicBezTo>
                    <a:pt x="1440160" y="455150"/>
                    <a:pt x="1274622" y="620688"/>
                    <a:pt x="1070421" y="620688"/>
                  </a:cubicBezTo>
                  <a:lnTo>
                    <a:pt x="369739" y="620688"/>
                  </a:lnTo>
                  <a:cubicBezTo>
                    <a:pt x="165538" y="620688"/>
                    <a:pt x="0" y="455150"/>
                    <a:pt x="0" y="250949"/>
                  </a:cubicBezTo>
                  <a:lnTo>
                    <a:pt x="0" y="67395"/>
                  </a:lnTo>
                  <a:close/>
                </a:path>
              </a:pathLst>
            </a:custGeom>
            <a:solidFill>
              <a:srgbClr val="DFF1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endParaRPr>
            </a:p>
          </p:txBody>
        </p:sp>
        <p:sp>
          <p:nvSpPr>
            <p:cNvPr id="33" name="角丸四角形 2"/>
            <p:cNvSpPr/>
            <p:nvPr/>
          </p:nvSpPr>
          <p:spPr>
            <a:xfrm>
              <a:off x="639518" y="-805160"/>
              <a:ext cx="1440160" cy="620688"/>
            </a:xfrm>
            <a:custGeom>
              <a:avLst/>
              <a:gdLst/>
              <a:ahLst/>
              <a:cxnLst/>
              <a:rect l="l" t="t" r="r" b="b"/>
              <a:pathLst>
                <a:path w="1440160" h="620688">
                  <a:moveTo>
                    <a:pt x="6794" y="0"/>
                  </a:moveTo>
                  <a:lnTo>
                    <a:pt x="1433366" y="0"/>
                  </a:lnTo>
                  <a:lnTo>
                    <a:pt x="1440160" y="67395"/>
                  </a:lnTo>
                  <a:lnTo>
                    <a:pt x="1440160" y="250949"/>
                  </a:lnTo>
                  <a:cubicBezTo>
                    <a:pt x="1440160" y="455150"/>
                    <a:pt x="1274622" y="620688"/>
                    <a:pt x="1070421" y="620688"/>
                  </a:cubicBezTo>
                  <a:lnTo>
                    <a:pt x="369739" y="620688"/>
                  </a:lnTo>
                  <a:cubicBezTo>
                    <a:pt x="165538" y="620688"/>
                    <a:pt x="0" y="455150"/>
                    <a:pt x="0" y="250949"/>
                  </a:cubicBezTo>
                  <a:lnTo>
                    <a:pt x="0" y="67395"/>
                  </a:lnTo>
                  <a:close/>
                </a:path>
              </a:pathLst>
            </a:custGeom>
            <a:solidFill>
              <a:srgbClr val="B6DF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endParaRPr>
            </a:p>
          </p:txBody>
        </p:sp>
        <p:sp>
          <p:nvSpPr>
            <p:cNvPr id="35" name="正方形/長方形 14"/>
            <p:cNvSpPr/>
            <p:nvPr/>
          </p:nvSpPr>
          <p:spPr>
            <a:xfrm>
              <a:off x="-3068386" y="-805160"/>
              <a:ext cx="4788024" cy="620688"/>
            </a:xfrm>
            <a:custGeom>
              <a:avLst/>
              <a:gdLst/>
              <a:ahLst/>
              <a:cxnLst/>
              <a:rect l="l" t="t" r="r" b="b"/>
              <a:pathLst>
                <a:path w="4788024" h="620688">
                  <a:moveTo>
                    <a:pt x="0" y="0"/>
                  </a:moveTo>
                  <a:lnTo>
                    <a:pt x="3354658" y="0"/>
                  </a:lnTo>
                  <a:lnTo>
                    <a:pt x="4211960" y="0"/>
                  </a:lnTo>
                  <a:lnTo>
                    <a:pt x="4781230" y="0"/>
                  </a:lnTo>
                  <a:lnTo>
                    <a:pt x="4788024" y="67395"/>
                  </a:lnTo>
                  <a:lnTo>
                    <a:pt x="4788024" y="250949"/>
                  </a:lnTo>
                  <a:cubicBezTo>
                    <a:pt x="4788024" y="455150"/>
                    <a:pt x="4622486" y="620688"/>
                    <a:pt x="4418285" y="620688"/>
                  </a:cubicBezTo>
                  <a:lnTo>
                    <a:pt x="4211960" y="620688"/>
                  </a:lnTo>
                  <a:lnTo>
                    <a:pt x="3717603" y="620688"/>
                  </a:lnTo>
                  <a:lnTo>
                    <a:pt x="0" y="620688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endParaRPr>
            </a:p>
          </p:txBody>
        </p:sp>
      </p:grpSp>
      <p:sp>
        <p:nvSpPr>
          <p:cNvPr id="37" name="タイトル 1"/>
          <p:cNvSpPr txBox="1">
            <a:spLocks/>
          </p:cNvSpPr>
          <p:nvPr/>
        </p:nvSpPr>
        <p:spPr>
          <a:xfrm>
            <a:off x="-44737" y="18529"/>
            <a:ext cx="5972623" cy="635000"/>
          </a:xfrm>
          <a:prstGeom prst="rect">
            <a:avLst/>
          </a:prstGeom>
          <a:noFill/>
        </p:spPr>
        <p:txBody>
          <a:bodyPr vert="horz" lIns="91440" tIns="7200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180975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ja-JP" sz="4000" b="1" dirty="0" smtClean="0">
                <a:solidFill>
                  <a:srgbClr val="0070C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Meiryo UI" panose="020B0604030504040204" pitchFamily="50" charset="-128"/>
              </a:rPr>
              <a:t>100</a:t>
            </a:r>
            <a:r>
              <a:rPr lang="ja-JP" altLang="en-US" sz="4000" b="1" dirty="0" smtClean="0">
                <a:solidFill>
                  <a:srgbClr val="0070C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Meiryo UI" panose="020B0604030504040204" pitchFamily="50" charset="-128"/>
              </a:rPr>
              <a:t>ミリの</a:t>
            </a:r>
            <a:r>
              <a:rPr kumimoji="1" lang="ja-JP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メイリオ" panose="020B0604030504040204" pitchFamily="50" charset="-128"/>
                <a:ea typeface="メイリオ" panose="020B0604030504040204" pitchFamily="50" charset="-128"/>
                <a:cs typeface="Meiryo UI" panose="020B0604030504040204" pitchFamily="50" charset="-128"/>
              </a:rPr>
              <a:t>雨</a:t>
            </a:r>
            <a:r>
              <a:rPr kumimoji="1" lang="ja-JP" altLang="en-US" sz="3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メイリオ" panose="020B0604030504040204" pitchFamily="50" charset="-128"/>
                <a:ea typeface="メイリオ" panose="020B0604030504040204" pitchFamily="50" charset="-128"/>
                <a:cs typeface="Meiryo UI" panose="020B0604030504040204" pitchFamily="50" charset="-128"/>
              </a:rPr>
              <a:t>とは？</a:t>
            </a:r>
            <a:endParaRPr kumimoji="1" lang="ja-JP" altLang="en-US" sz="3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メイリオ" panose="020B0604030504040204" pitchFamily="50" charset="-128"/>
              <a:ea typeface="メイリオ" panose="020B0604030504040204" pitchFamily="50" charset="-128"/>
              <a:cs typeface="Meiryo UI" panose="020B0604030504040204" pitchFamily="50" charset="-128"/>
            </a:endParaRPr>
          </a:p>
        </p:txBody>
      </p:sp>
      <p:cxnSp>
        <p:nvCxnSpPr>
          <p:cNvPr id="40" name="直線コネクタ 39"/>
          <p:cNvCxnSpPr/>
          <p:nvPr/>
        </p:nvCxnSpPr>
        <p:spPr>
          <a:xfrm>
            <a:off x="5987267" y="2036738"/>
            <a:ext cx="440886" cy="0"/>
          </a:xfrm>
          <a:prstGeom prst="line">
            <a:avLst/>
          </a:prstGeom>
          <a:ln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平行四辺形 40"/>
          <p:cNvSpPr/>
          <p:nvPr/>
        </p:nvSpPr>
        <p:spPr>
          <a:xfrm>
            <a:off x="1303893" y="2037947"/>
            <a:ext cx="4683374" cy="897364"/>
          </a:xfrm>
          <a:prstGeom prst="parallelogram">
            <a:avLst>
              <a:gd name="adj" fmla="val 155153"/>
            </a:avLst>
          </a:prstGeom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42" name="正方形/長方形 41"/>
          <p:cNvSpPr/>
          <p:nvPr/>
        </p:nvSpPr>
        <p:spPr>
          <a:xfrm>
            <a:off x="1310453" y="2940685"/>
            <a:ext cx="3278035" cy="353113"/>
          </a:xfrm>
          <a:prstGeom prst="rect">
            <a:avLst/>
          </a:prstGeom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44" name="平行四辺形 43"/>
          <p:cNvSpPr/>
          <p:nvPr/>
        </p:nvSpPr>
        <p:spPr>
          <a:xfrm rot="19628796">
            <a:off x="4356866" y="2521875"/>
            <a:ext cx="1856483" cy="303415"/>
          </a:xfrm>
          <a:prstGeom prst="parallelogram">
            <a:avLst>
              <a:gd name="adj" fmla="val 61182"/>
            </a:avLst>
          </a:prstGeom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cxnSp>
        <p:nvCxnSpPr>
          <p:cNvPr id="45" name="直線コネクタ 44"/>
          <p:cNvCxnSpPr/>
          <p:nvPr/>
        </p:nvCxnSpPr>
        <p:spPr>
          <a:xfrm>
            <a:off x="1321112" y="3310947"/>
            <a:ext cx="0" cy="33666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線コネクタ 47"/>
          <p:cNvCxnSpPr/>
          <p:nvPr/>
        </p:nvCxnSpPr>
        <p:spPr>
          <a:xfrm>
            <a:off x="4588489" y="3337163"/>
            <a:ext cx="0" cy="33666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線コネクタ 49"/>
          <p:cNvCxnSpPr/>
          <p:nvPr/>
        </p:nvCxnSpPr>
        <p:spPr>
          <a:xfrm>
            <a:off x="6004487" y="2353968"/>
            <a:ext cx="0" cy="33666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線矢印コネクタ 50"/>
          <p:cNvCxnSpPr/>
          <p:nvPr/>
        </p:nvCxnSpPr>
        <p:spPr>
          <a:xfrm>
            <a:off x="3607142" y="3514121"/>
            <a:ext cx="981347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線矢印コネクタ 51"/>
          <p:cNvCxnSpPr/>
          <p:nvPr/>
        </p:nvCxnSpPr>
        <p:spPr>
          <a:xfrm flipH="1">
            <a:off x="1331771" y="3505495"/>
            <a:ext cx="812947" cy="862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テキスト ボックス 52"/>
          <p:cNvSpPr txBox="1"/>
          <p:nvPr/>
        </p:nvSpPr>
        <p:spPr>
          <a:xfrm>
            <a:off x="2193026" y="3310947"/>
            <a:ext cx="15009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1</a:t>
            </a:r>
            <a:r>
              <a:rPr kumimoji="1" lang="ja-JP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メートル</a:t>
            </a:r>
            <a:endParaRPr kumimoji="1" lang="en-US" altLang="ja-JP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cxnSp>
        <p:nvCxnSpPr>
          <p:cNvPr id="54" name="直線矢印コネクタ 53"/>
          <p:cNvCxnSpPr/>
          <p:nvPr/>
        </p:nvCxnSpPr>
        <p:spPr>
          <a:xfrm flipH="1">
            <a:off x="4588489" y="3156889"/>
            <a:ext cx="519584" cy="35723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テキスト ボックス 54"/>
          <p:cNvSpPr txBox="1"/>
          <p:nvPr/>
        </p:nvSpPr>
        <p:spPr>
          <a:xfrm>
            <a:off x="5117070" y="2927650"/>
            <a:ext cx="15009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1</a:t>
            </a:r>
            <a:r>
              <a:rPr kumimoji="1" lang="ja-JP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メートル</a:t>
            </a:r>
            <a:endParaRPr kumimoji="1" lang="en-US" altLang="ja-JP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cxnSp>
        <p:nvCxnSpPr>
          <p:cNvPr id="56" name="直線矢印コネクタ 55"/>
          <p:cNvCxnSpPr/>
          <p:nvPr/>
        </p:nvCxnSpPr>
        <p:spPr>
          <a:xfrm flipV="1">
            <a:off x="5443770" y="2568029"/>
            <a:ext cx="560717" cy="37377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線コネクタ 56"/>
          <p:cNvCxnSpPr/>
          <p:nvPr/>
        </p:nvCxnSpPr>
        <p:spPr>
          <a:xfrm>
            <a:off x="6013113" y="2417509"/>
            <a:ext cx="440886" cy="0"/>
          </a:xfrm>
          <a:prstGeom prst="line">
            <a:avLst/>
          </a:prstGeom>
          <a:ln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テキスト ボックス 57"/>
          <p:cNvSpPr txBox="1"/>
          <p:nvPr/>
        </p:nvSpPr>
        <p:spPr>
          <a:xfrm>
            <a:off x="6182890" y="2048177"/>
            <a:ext cx="1107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100</a:t>
            </a:r>
            <a:r>
              <a:rPr kumimoji="1" lang="ja-JP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ミリ</a:t>
            </a: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cxnSp>
        <p:nvCxnSpPr>
          <p:cNvPr id="59" name="直線コネクタ 58"/>
          <p:cNvCxnSpPr/>
          <p:nvPr/>
        </p:nvCxnSpPr>
        <p:spPr>
          <a:xfrm>
            <a:off x="6165669" y="2037947"/>
            <a:ext cx="0" cy="379562"/>
          </a:xfrm>
          <a:prstGeom prst="line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0" name="オブジェクト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99529726"/>
              </p:ext>
            </p:extLst>
          </p:nvPr>
        </p:nvGraphicFramePr>
        <p:xfrm>
          <a:off x="1243938" y="620695"/>
          <a:ext cx="6007100" cy="1346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3" name="文書" r:id="rId6" imgW="6101142" imgH="1370482" progId="Word.Document.12">
                  <p:embed/>
                </p:oleObj>
              </mc:Choice>
              <mc:Fallback>
                <p:oleObj name="文書" r:id="rId6" imgW="6101142" imgH="137048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243938" y="620695"/>
                        <a:ext cx="6007100" cy="1346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フリーフォーム 7"/>
          <p:cNvSpPr/>
          <p:nvPr/>
        </p:nvSpPr>
        <p:spPr>
          <a:xfrm>
            <a:off x="2694243" y="2151328"/>
            <a:ext cx="310645" cy="83561"/>
          </a:xfrm>
          <a:custGeom>
            <a:avLst/>
            <a:gdLst>
              <a:gd name="connsiteX0" fmla="*/ 0 w 369455"/>
              <a:gd name="connsiteY0" fmla="*/ 138572 h 138572"/>
              <a:gd name="connsiteX1" fmla="*/ 221673 w 369455"/>
              <a:gd name="connsiteY1" fmla="*/ 26 h 138572"/>
              <a:gd name="connsiteX2" fmla="*/ 369455 w 369455"/>
              <a:gd name="connsiteY2" fmla="*/ 129335 h 138572"/>
              <a:gd name="connsiteX0" fmla="*/ 0 w 369455"/>
              <a:gd name="connsiteY0" fmla="*/ 131432 h 131432"/>
              <a:gd name="connsiteX1" fmla="*/ 176429 w 369455"/>
              <a:gd name="connsiteY1" fmla="*/ 30 h 131432"/>
              <a:gd name="connsiteX2" fmla="*/ 369455 w 369455"/>
              <a:gd name="connsiteY2" fmla="*/ 122195 h 131432"/>
              <a:gd name="connsiteX0" fmla="*/ 0 w 369455"/>
              <a:gd name="connsiteY0" fmla="*/ 129053 h 129053"/>
              <a:gd name="connsiteX1" fmla="*/ 188335 w 369455"/>
              <a:gd name="connsiteY1" fmla="*/ 32 h 129053"/>
              <a:gd name="connsiteX2" fmla="*/ 369455 w 369455"/>
              <a:gd name="connsiteY2" fmla="*/ 119816 h 129053"/>
              <a:gd name="connsiteX0" fmla="*/ 0 w 369455"/>
              <a:gd name="connsiteY0" fmla="*/ 129053 h 129053"/>
              <a:gd name="connsiteX1" fmla="*/ 188335 w 369455"/>
              <a:gd name="connsiteY1" fmla="*/ 32 h 129053"/>
              <a:gd name="connsiteX2" fmla="*/ 369455 w 369455"/>
              <a:gd name="connsiteY2" fmla="*/ 119816 h 129053"/>
              <a:gd name="connsiteX0" fmla="*/ 0 w 369455"/>
              <a:gd name="connsiteY0" fmla="*/ 129053 h 129053"/>
              <a:gd name="connsiteX1" fmla="*/ 188335 w 369455"/>
              <a:gd name="connsiteY1" fmla="*/ 32 h 129053"/>
              <a:gd name="connsiteX2" fmla="*/ 369455 w 369455"/>
              <a:gd name="connsiteY2" fmla="*/ 119816 h 129053"/>
              <a:gd name="connsiteX0" fmla="*/ 0 w 369455"/>
              <a:gd name="connsiteY0" fmla="*/ 129053 h 129053"/>
              <a:gd name="connsiteX1" fmla="*/ 188335 w 369455"/>
              <a:gd name="connsiteY1" fmla="*/ 32 h 129053"/>
              <a:gd name="connsiteX2" fmla="*/ 369455 w 369455"/>
              <a:gd name="connsiteY2" fmla="*/ 119816 h 129053"/>
              <a:gd name="connsiteX0" fmla="*/ 0 w 369455"/>
              <a:gd name="connsiteY0" fmla="*/ 129021 h 129021"/>
              <a:gd name="connsiteX1" fmla="*/ 188335 w 369455"/>
              <a:gd name="connsiteY1" fmla="*/ 0 h 129021"/>
              <a:gd name="connsiteX2" fmla="*/ 369455 w 369455"/>
              <a:gd name="connsiteY2" fmla="*/ 119784 h 129021"/>
              <a:gd name="connsiteX0" fmla="*/ 0 w 369455"/>
              <a:gd name="connsiteY0" fmla="*/ 129021 h 129021"/>
              <a:gd name="connsiteX1" fmla="*/ 188335 w 369455"/>
              <a:gd name="connsiteY1" fmla="*/ 0 h 129021"/>
              <a:gd name="connsiteX2" fmla="*/ 369455 w 369455"/>
              <a:gd name="connsiteY2" fmla="*/ 119784 h 129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69455" h="129021">
                <a:moveTo>
                  <a:pt x="0" y="129021"/>
                </a:moveTo>
                <a:cubicBezTo>
                  <a:pt x="106241" y="96236"/>
                  <a:pt x="150572" y="51545"/>
                  <a:pt x="188335" y="0"/>
                </a:cubicBezTo>
                <a:cubicBezTo>
                  <a:pt x="216573" y="53230"/>
                  <a:pt x="295396" y="87697"/>
                  <a:pt x="369455" y="119784"/>
                </a:cubicBezTo>
              </a:path>
            </a:pathLst>
          </a:custGeom>
          <a:noFill/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4" name="フリーフォーム 33"/>
          <p:cNvSpPr/>
          <p:nvPr/>
        </p:nvSpPr>
        <p:spPr>
          <a:xfrm>
            <a:off x="3794200" y="2168943"/>
            <a:ext cx="310645" cy="83561"/>
          </a:xfrm>
          <a:custGeom>
            <a:avLst/>
            <a:gdLst>
              <a:gd name="connsiteX0" fmla="*/ 0 w 369455"/>
              <a:gd name="connsiteY0" fmla="*/ 138572 h 138572"/>
              <a:gd name="connsiteX1" fmla="*/ 221673 w 369455"/>
              <a:gd name="connsiteY1" fmla="*/ 26 h 138572"/>
              <a:gd name="connsiteX2" fmla="*/ 369455 w 369455"/>
              <a:gd name="connsiteY2" fmla="*/ 129335 h 138572"/>
              <a:gd name="connsiteX0" fmla="*/ 0 w 369455"/>
              <a:gd name="connsiteY0" fmla="*/ 131432 h 131432"/>
              <a:gd name="connsiteX1" fmla="*/ 176429 w 369455"/>
              <a:gd name="connsiteY1" fmla="*/ 30 h 131432"/>
              <a:gd name="connsiteX2" fmla="*/ 369455 w 369455"/>
              <a:gd name="connsiteY2" fmla="*/ 122195 h 131432"/>
              <a:gd name="connsiteX0" fmla="*/ 0 w 369455"/>
              <a:gd name="connsiteY0" fmla="*/ 129053 h 129053"/>
              <a:gd name="connsiteX1" fmla="*/ 188335 w 369455"/>
              <a:gd name="connsiteY1" fmla="*/ 32 h 129053"/>
              <a:gd name="connsiteX2" fmla="*/ 369455 w 369455"/>
              <a:gd name="connsiteY2" fmla="*/ 119816 h 129053"/>
              <a:gd name="connsiteX0" fmla="*/ 0 w 369455"/>
              <a:gd name="connsiteY0" fmla="*/ 129053 h 129053"/>
              <a:gd name="connsiteX1" fmla="*/ 188335 w 369455"/>
              <a:gd name="connsiteY1" fmla="*/ 32 h 129053"/>
              <a:gd name="connsiteX2" fmla="*/ 369455 w 369455"/>
              <a:gd name="connsiteY2" fmla="*/ 119816 h 129053"/>
              <a:gd name="connsiteX0" fmla="*/ 0 w 369455"/>
              <a:gd name="connsiteY0" fmla="*/ 129053 h 129053"/>
              <a:gd name="connsiteX1" fmla="*/ 188335 w 369455"/>
              <a:gd name="connsiteY1" fmla="*/ 32 h 129053"/>
              <a:gd name="connsiteX2" fmla="*/ 369455 w 369455"/>
              <a:gd name="connsiteY2" fmla="*/ 119816 h 129053"/>
              <a:gd name="connsiteX0" fmla="*/ 0 w 369455"/>
              <a:gd name="connsiteY0" fmla="*/ 129053 h 129053"/>
              <a:gd name="connsiteX1" fmla="*/ 188335 w 369455"/>
              <a:gd name="connsiteY1" fmla="*/ 32 h 129053"/>
              <a:gd name="connsiteX2" fmla="*/ 369455 w 369455"/>
              <a:gd name="connsiteY2" fmla="*/ 119816 h 129053"/>
              <a:gd name="connsiteX0" fmla="*/ 0 w 369455"/>
              <a:gd name="connsiteY0" fmla="*/ 129021 h 129021"/>
              <a:gd name="connsiteX1" fmla="*/ 188335 w 369455"/>
              <a:gd name="connsiteY1" fmla="*/ 0 h 129021"/>
              <a:gd name="connsiteX2" fmla="*/ 369455 w 369455"/>
              <a:gd name="connsiteY2" fmla="*/ 119784 h 129021"/>
              <a:gd name="connsiteX0" fmla="*/ 0 w 369455"/>
              <a:gd name="connsiteY0" fmla="*/ 129021 h 129021"/>
              <a:gd name="connsiteX1" fmla="*/ 188335 w 369455"/>
              <a:gd name="connsiteY1" fmla="*/ 0 h 129021"/>
              <a:gd name="connsiteX2" fmla="*/ 369455 w 369455"/>
              <a:gd name="connsiteY2" fmla="*/ 119784 h 129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69455" h="129021">
                <a:moveTo>
                  <a:pt x="0" y="129021"/>
                </a:moveTo>
                <a:cubicBezTo>
                  <a:pt x="106241" y="96236"/>
                  <a:pt x="150572" y="51545"/>
                  <a:pt x="188335" y="0"/>
                </a:cubicBezTo>
                <a:cubicBezTo>
                  <a:pt x="216573" y="53230"/>
                  <a:pt x="295396" y="87697"/>
                  <a:pt x="369455" y="119784"/>
                </a:cubicBezTo>
              </a:path>
            </a:pathLst>
          </a:custGeom>
          <a:noFill/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6" name="フリーフォーム 35"/>
          <p:cNvSpPr/>
          <p:nvPr/>
        </p:nvSpPr>
        <p:spPr>
          <a:xfrm>
            <a:off x="4687935" y="2274928"/>
            <a:ext cx="310645" cy="83561"/>
          </a:xfrm>
          <a:custGeom>
            <a:avLst/>
            <a:gdLst>
              <a:gd name="connsiteX0" fmla="*/ 0 w 369455"/>
              <a:gd name="connsiteY0" fmla="*/ 138572 h 138572"/>
              <a:gd name="connsiteX1" fmla="*/ 221673 w 369455"/>
              <a:gd name="connsiteY1" fmla="*/ 26 h 138572"/>
              <a:gd name="connsiteX2" fmla="*/ 369455 w 369455"/>
              <a:gd name="connsiteY2" fmla="*/ 129335 h 138572"/>
              <a:gd name="connsiteX0" fmla="*/ 0 w 369455"/>
              <a:gd name="connsiteY0" fmla="*/ 131432 h 131432"/>
              <a:gd name="connsiteX1" fmla="*/ 176429 w 369455"/>
              <a:gd name="connsiteY1" fmla="*/ 30 h 131432"/>
              <a:gd name="connsiteX2" fmla="*/ 369455 w 369455"/>
              <a:gd name="connsiteY2" fmla="*/ 122195 h 131432"/>
              <a:gd name="connsiteX0" fmla="*/ 0 w 369455"/>
              <a:gd name="connsiteY0" fmla="*/ 129053 h 129053"/>
              <a:gd name="connsiteX1" fmla="*/ 188335 w 369455"/>
              <a:gd name="connsiteY1" fmla="*/ 32 h 129053"/>
              <a:gd name="connsiteX2" fmla="*/ 369455 w 369455"/>
              <a:gd name="connsiteY2" fmla="*/ 119816 h 129053"/>
              <a:gd name="connsiteX0" fmla="*/ 0 w 369455"/>
              <a:gd name="connsiteY0" fmla="*/ 129053 h 129053"/>
              <a:gd name="connsiteX1" fmla="*/ 188335 w 369455"/>
              <a:gd name="connsiteY1" fmla="*/ 32 h 129053"/>
              <a:gd name="connsiteX2" fmla="*/ 369455 w 369455"/>
              <a:gd name="connsiteY2" fmla="*/ 119816 h 129053"/>
              <a:gd name="connsiteX0" fmla="*/ 0 w 369455"/>
              <a:gd name="connsiteY0" fmla="*/ 129053 h 129053"/>
              <a:gd name="connsiteX1" fmla="*/ 188335 w 369455"/>
              <a:gd name="connsiteY1" fmla="*/ 32 h 129053"/>
              <a:gd name="connsiteX2" fmla="*/ 369455 w 369455"/>
              <a:gd name="connsiteY2" fmla="*/ 119816 h 129053"/>
              <a:gd name="connsiteX0" fmla="*/ 0 w 369455"/>
              <a:gd name="connsiteY0" fmla="*/ 129053 h 129053"/>
              <a:gd name="connsiteX1" fmla="*/ 188335 w 369455"/>
              <a:gd name="connsiteY1" fmla="*/ 32 h 129053"/>
              <a:gd name="connsiteX2" fmla="*/ 369455 w 369455"/>
              <a:gd name="connsiteY2" fmla="*/ 119816 h 129053"/>
              <a:gd name="connsiteX0" fmla="*/ 0 w 369455"/>
              <a:gd name="connsiteY0" fmla="*/ 129021 h 129021"/>
              <a:gd name="connsiteX1" fmla="*/ 188335 w 369455"/>
              <a:gd name="connsiteY1" fmla="*/ 0 h 129021"/>
              <a:gd name="connsiteX2" fmla="*/ 369455 w 369455"/>
              <a:gd name="connsiteY2" fmla="*/ 119784 h 129021"/>
              <a:gd name="connsiteX0" fmla="*/ 0 w 369455"/>
              <a:gd name="connsiteY0" fmla="*/ 129021 h 129021"/>
              <a:gd name="connsiteX1" fmla="*/ 188335 w 369455"/>
              <a:gd name="connsiteY1" fmla="*/ 0 h 129021"/>
              <a:gd name="connsiteX2" fmla="*/ 369455 w 369455"/>
              <a:gd name="connsiteY2" fmla="*/ 119784 h 129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69455" h="129021">
                <a:moveTo>
                  <a:pt x="0" y="129021"/>
                </a:moveTo>
                <a:cubicBezTo>
                  <a:pt x="106241" y="96236"/>
                  <a:pt x="150572" y="51545"/>
                  <a:pt x="188335" y="0"/>
                </a:cubicBezTo>
                <a:cubicBezTo>
                  <a:pt x="216573" y="53230"/>
                  <a:pt x="295396" y="87697"/>
                  <a:pt x="369455" y="119784"/>
                </a:cubicBezTo>
              </a:path>
            </a:pathLst>
          </a:custGeom>
          <a:noFill/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8" name="フリーフォーム 37"/>
          <p:cNvSpPr/>
          <p:nvPr/>
        </p:nvSpPr>
        <p:spPr>
          <a:xfrm>
            <a:off x="4152395" y="2575135"/>
            <a:ext cx="310645" cy="83561"/>
          </a:xfrm>
          <a:custGeom>
            <a:avLst/>
            <a:gdLst>
              <a:gd name="connsiteX0" fmla="*/ 0 w 369455"/>
              <a:gd name="connsiteY0" fmla="*/ 138572 h 138572"/>
              <a:gd name="connsiteX1" fmla="*/ 221673 w 369455"/>
              <a:gd name="connsiteY1" fmla="*/ 26 h 138572"/>
              <a:gd name="connsiteX2" fmla="*/ 369455 w 369455"/>
              <a:gd name="connsiteY2" fmla="*/ 129335 h 138572"/>
              <a:gd name="connsiteX0" fmla="*/ 0 w 369455"/>
              <a:gd name="connsiteY0" fmla="*/ 131432 h 131432"/>
              <a:gd name="connsiteX1" fmla="*/ 176429 w 369455"/>
              <a:gd name="connsiteY1" fmla="*/ 30 h 131432"/>
              <a:gd name="connsiteX2" fmla="*/ 369455 w 369455"/>
              <a:gd name="connsiteY2" fmla="*/ 122195 h 131432"/>
              <a:gd name="connsiteX0" fmla="*/ 0 w 369455"/>
              <a:gd name="connsiteY0" fmla="*/ 129053 h 129053"/>
              <a:gd name="connsiteX1" fmla="*/ 188335 w 369455"/>
              <a:gd name="connsiteY1" fmla="*/ 32 h 129053"/>
              <a:gd name="connsiteX2" fmla="*/ 369455 w 369455"/>
              <a:gd name="connsiteY2" fmla="*/ 119816 h 129053"/>
              <a:gd name="connsiteX0" fmla="*/ 0 w 369455"/>
              <a:gd name="connsiteY0" fmla="*/ 129053 h 129053"/>
              <a:gd name="connsiteX1" fmla="*/ 188335 w 369455"/>
              <a:gd name="connsiteY1" fmla="*/ 32 h 129053"/>
              <a:gd name="connsiteX2" fmla="*/ 369455 w 369455"/>
              <a:gd name="connsiteY2" fmla="*/ 119816 h 129053"/>
              <a:gd name="connsiteX0" fmla="*/ 0 w 369455"/>
              <a:gd name="connsiteY0" fmla="*/ 129053 h 129053"/>
              <a:gd name="connsiteX1" fmla="*/ 188335 w 369455"/>
              <a:gd name="connsiteY1" fmla="*/ 32 h 129053"/>
              <a:gd name="connsiteX2" fmla="*/ 369455 w 369455"/>
              <a:gd name="connsiteY2" fmla="*/ 119816 h 129053"/>
              <a:gd name="connsiteX0" fmla="*/ 0 w 369455"/>
              <a:gd name="connsiteY0" fmla="*/ 129053 h 129053"/>
              <a:gd name="connsiteX1" fmla="*/ 188335 w 369455"/>
              <a:gd name="connsiteY1" fmla="*/ 32 h 129053"/>
              <a:gd name="connsiteX2" fmla="*/ 369455 w 369455"/>
              <a:gd name="connsiteY2" fmla="*/ 119816 h 129053"/>
              <a:gd name="connsiteX0" fmla="*/ 0 w 369455"/>
              <a:gd name="connsiteY0" fmla="*/ 129021 h 129021"/>
              <a:gd name="connsiteX1" fmla="*/ 188335 w 369455"/>
              <a:gd name="connsiteY1" fmla="*/ 0 h 129021"/>
              <a:gd name="connsiteX2" fmla="*/ 369455 w 369455"/>
              <a:gd name="connsiteY2" fmla="*/ 119784 h 129021"/>
              <a:gd name="connsiteX0" fmla="*/ 0 w 369455"/>
              <a:gd name="connsiteY0" fmla="*/ 129021 h 129021"/>
              <a:gd name="connsiteX1" fmla="*/ 188335 w 369455"/>
              <a:gd name="connsiteY1" fmla="*/ 0 h 129021"/>
              <a:gd name="connsiteX2" fmla="*/ 369455 w 369455"/>
              <a:gd name="connsiteY2" fmla="*/ 119784 h 129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69455" h="129021">
                <a:moveTo>
                  <a:pt x="0" y="129021"/>
                </a:moveTo>
                <a:cubicBezTo>
                  <a:pt x="106241" y="96236"/>
                  <a:pt x="150572" y="51545"/>
                  <a:pt x="188335" y="0"/>
                </a:cubicBezTo>
                <a:cubicBezTo>
                  <a:pt x="216573" y="53230"/>
                  <a:pt x="295396" y="87697"/>
                  <a:pt x="369455" y="119784"/>
                </a:cubicBezTo>
              </a:path>
            </a:pathLst>
          </a:custGeom>
          <a:noFill/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9" name="フリーフォーム 38"/>
          <p:cNvSpPr/>
          <p:nvPr/>
        </p:nvSpPr>
        <p:spPr>
          <a:xfrm>
            <a:off x="3113038" y="2417509"/>
            <a:ext cx="310645" cy="83561"/>
          </a:xfrm>
          <a:custGeom>
            <a:avLst/>
            <a:gdLst>
              <a:gd name="connsiteX0" fmla="*/ 0 w 369455"/>
              <a:gd name="connsiteY0" fmla="*/ 138572 h 138572"/>
              <a:gd name="connsiteX1" fmla="*/ 221673 w 369455"/>
              <a:gd name="connsiteY1" fmla="*/ 26 h 138572"/>
              <a:gd name="connsiteX2" fmla="*/ 369455 w 369455"/>
              <a:gd name="connsiteY2" fmla="*/ 129335 h 138572"/>
              <a:gd name="connsiteX0" fmla="*/ 0 w 369455"/>
              <a:gd name="connsiteY0" fmla="*/ 131432 h 131432"/>
              <a:gd name="connsiteX1" fmla="*/ 176429 w 369455"/>
              <a:gd name="connsiteY1" fmla="*/ 30 h 131432"/>
              <a:gd name="connsiteX2" fmla="*/ 369455 w 369455"/>
              <a:gd name="connsiteY2" fmla="*/ 122195 h 131432"/>
              <a:gd name="connsiteX0" fmla="*/ 0 w 369455"/>
              <a:gd name="connsiteY0" fmla="*/ 129053 h 129053"/>
              <a:gd name="connsiteX1" fmla="*/ 188335 w 369455"/>
              <a:gd name="connsiteY1" fmla="*/ 32 h 129053"/>
              <a:gd name="connsiteX2" fmla="*/ 369455 w 369455"/>
              <a:gd name="connsiteY2" fmla="*/ 119816 h 129053"/>
              <a:gd name="connsiteX0" fmla="*/ 0 w 369455"/>
              <a:gd name="connsiteY0" fmla="*/ 129053 h 129053"/>
              <a:gd name="connsiteX1" fmla="*/ 188335 w 369455"/>
              <a:gd name="connsiteY1" fmla="*/ 32 h 129053"/>
              <a:gd name="connsiteX2" fmla="*/ 369455 w 369455"/>
              <a:gd name="connsiteY2" fmla="*/ 119816 h 129053"/>
              <a:gd name="connsiteX0" fmla="*/ 0 w 369455"/>
              <a:gd name="connsiteY0" fmla="*/ 129053 h 129053"/>
              <a:gd name="connsiteX1" fmla="*/ 188335 w 369455"/>
              <a:gd name="connsiteY1" fmla="*/ 32 h 129053"/>
              <a:gd name="connsiteX2" fmla="*/ 369455 w 369455"/>
              <a:gd name="connsiteY2" fmla="*/ 119816 h 129053"/>
              <a:gd name="connsiteX0" fmla="*/ 0 w 369455"/>
              <a:gd name="connsiteY0" fmla="*/ 129053 h 129053"/>
              <a:gd name="connsiteX1" fmla="*/ 188335 w 369455"/>
              <a:gd name="connsiteY1" fmla="*/ 32 h 129053"/>
              <a:gd name="connsiteX2" fmla="*/ 369455 w 369455"/>
              <a:gd name="connsiteY2" fmla="*/ 119816 h 129053"/>
              <a:gd name="connsiteX0" fmla="*/ 0 w 369455"/>
              <a:gd name="connsiteY0" fmla="*/ 129021 h 129021"/>
              <a:gd name="connsiteX1" fmla="*/ 188335 w 369455"/>
              <a:gd name="connsiteY1" fmla="*/ 0 h 129021"/>
              <a:gd name="connsiteX2" fmla="*/ 369455 w 369455"/>
              <a:gd name="connsiteY2" fmla="*/ 119784 h 129021"/>
              <a:gd name="connsiteX0" fmla="*/ 0 w 369455"/>
              <a:gd name="connsiteY0" fmla="*/ 129021 h 129021"/>
              <a:gd name="connsiteX1" fmla="*/ 188335 w 369455"/>
              <a:gd name="connsiteY1" fmla="*/ 0 h 129021"/>
              <a:gd name="connsiteX2" fmla="*/ 369455 w 369455"/>
              <a:gd name="connsiteY2" fmla="*/ 119784 h 129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69455" h="129021">
                <a:moveTo>
                  <a:pt x="0" y="129021"/>
                </a:moveTo>
                <a:cubicBezTo>
                  <a:pt x="106241" y="96236"/>
                  <a:pt x="150572" y="51545"/>
                  <a:pt x="188335" y="0"/>
                </a:cubicBezTo>
                <a:cubicBezTo>
                  <a:pt x="216573" y="53230"/>
                  <a:pt x="295396" y="87697"/>
                  <a:pt x="369455" y="119784"/>
                </a:cubicBezTo>
              </a:path>
            </a:pathLst>
          </a:custGeom>
          <a:noFill/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3" name="フリーフォーム 42"/>
          <p:cNvSpPr/>
          <p:nvPr/>
        </p:nvSpPr>
        <p:spPr>
          <a:xfrm>
            <a:off x="2064926" y="2671795"/>
            <a:ext cx="310645" cy="83561"/>
          </a:xfrm>
          <a:custGeom>
            <a:avLst/>
            <a:gdLst>
              <a:gd name="connsiteX0" fmla="*/ 0 w 369455"/>
              <a:gd name="connsiteY0" fmla="*/ 138572 h 138572"/>
              <a:gd name="connsiteX1" fmla="*/ 221673 w 369455"/>
              <a:gd name="connsiteY1" fmla="*/ 26 h 138572"/>
              <a:gd name="connsiteX2" fmla="*/ 369455 w 369455"/>
              <a:gd name="connsiteY2" fmla="*/ 129335 h 138572"/>
              <a:gd name="connsiteX0" fmla="*/ 0 w 369455"/>
              <a:gd name="connsiteY0" fmla="*/ 131432 h 131432"/>
              <a:gd name="connsiteX1" fmla="*/ 176429 w 369455"/>
              <a:gd name="connsiteY1" fmla="*/ 30 h 131432"/>
              <a:gd name="connsiteX2" fmla="*/ 369455 w 369455"/>
              <a:gd name="connsiteY2" fmla="*/ 122195 h 131432"/>
              <a:gd name="connsiteX0" fmla="*/ 0 w 369455"/>
              <a:gd name="connsiteY0" fmla="*/ 129053 h 129053"/>
              <a:gd name="connsiteX1" fmla="*/ 188335 w 369455"/>
              <a:gd name="connsiteY1" fmla="*/ 32 h 129053"/>
              <a:gd name="connsiteX2" fmla="*/ 369455 w 369455"/>
              <a:gd name="connsiteY2" fmla="*/ 119816 h 129053"/>
              <a:gd name="connsiteX0" fmla="*/ 0 w 369455"/>
              <a:gd name="connsiteY0" fmla="*/ 129053 h 129053"/>
              <a:gd name="connsiteX1" fmla="*/ 188335 w 369455"/>
              <a:gd name="connsiteY1" fmla="*/ 32 h 129053"/>
              <a:gd name="connsiteX2" fmla="*/ 369455 w 369455"/>
              <a:gd name="connsiteY2" fmla="*/ 119816 h 129053"/>
              <a:gd name="connsiteX0" fmla="*/ 0 w 369455"/>
              <a:gd name="connsiteY0" fmla="*/ 129053 h 129053"/>
              <a:gd name="connsiteX1" fmla="*/ 188335 w 369455"/>
              <a:gd name="connsiteY1" fmla="*/ 32 h 129053"/>
              <a:gd name="connsiteX2" fmla="*/ 369455 w 369455"/>
              <a:gd name="connsiteY2" fmla="*/ 119816 h 129053"/>
              <a:gd name="connsiteX0" fmla="*/ 0 w 369455"/>
              <a:gd name="connsiteY0" fmla="*/ 129053 h 129053"/>
              <a:gd name="connsiteX1" fmla="*/ 188335 w 369455"/>
              <a:gd name="connsiteY1" fmla="*/ 32 h 129053"/>
              <a:gd name="connsiteX2" fmla="*/ 369455 w 369455"/>
              <a:gd name="connsiteY2" fmla="*/ 119816 h 129053"/>
              <a:gd name="connsiteX0" fmla="*/ 0 w 369455"/>
              <a:gd name="connsiteY0" fmla="*/ 129021 h 129021"/>
              <a:gd name="connsiteX1" fmla="*/ 188335 w 369455"/>
              <a:gd name="connsiteY1" fmla="*/ 0 h 129021"/>
              <a:gd name="connsiteX2" fmla="*/ 369455 w 369455"/>
              <a:gd name="connsiteY2" fmla="*/ 119784 h 129021"/>
              <a:gd name="connsiteX0" fmla="*/ 0 w 369455"/>
              <a:gd name="connsiteY0" fmla="*/ 129021 h 129021"/>
              <a:gd name="connsiteX1" fmla="*/ 188335 w 369455"/>
              <a:gd name="connsiteY1" fmla="*/ 0 h 129021"/>
              <a:gd name="connsiteX2" fmla="*/ 369455 w 369455"/>
              <a:gd name="connsiteY2" fmla="*/ 119784 h 129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69455" h="129021">
                <a:moveTo>
                  <a:pt x="0" y="129021"/>
                </a:moveTo>
                <a:cubicBezTo>
                  <a:pt x="106241" y="96236"/>
                  <a:pt x="150572" y="51545"/>
                  <a:pt x="188335" y="0"/>
                </a:cubicBezTo>
                <a:cubicBezTo>
                  <a:pt x="216573" y="53230"/>
                  <a:pt x="295396" y="87697"/>
                  <a:pt x="369455" y="119784"/>
                </a:cubicBezTo>
              </a:path>
            </a:pathLst>
          </a:custGeom>
          <a:noFill/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2694243" y="2233175"/>
            <a:ext cx="17644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3200" b="1" dirty="0" smtClean="0">
                <a:solidFill>
                  <a:schemeClr val="bg1"/>
                </a:solidFill>
                <a:effectLst>
                  <a:glow rad="63500">
                    <a:schemeClr val="bg1">
                      <a:alpha val="19000"/>
                    </a:schemeClr>
                  </a:glow>
                </a:effectLst>
              </a:rPr>
              <a:t>100</a:t>
            </a:r>
            <a:r>
              <a:rPr kumimoji="1" lang="ja-JP" altLang="en-US" sz="3200" b="1" dirty="0" smtClean="0">
                <a:solidFill>
                  <a:schemeClr val="bg1"/>
                </a:solidFill>
                <a:effectLst>
                  <a:glow rad="63500">
                    <a:schemeClr val="bg1">
                      <a:alpha val="19000"/>
                    </a:schemeClr>
                  </a:glow>
                </a:effectLst>
              </a:rPr>
              <a:t>㎏！</a:t>
            </a:r>
            <a:endParaRPr kumimoji="1" lang="ja-JP" altLang="en-US" sz="3200" b="1" dirty="0">
              <a:solidFill>
                <a:schemeClr val="bg1"/>
              </a:solidFill>
              <a:effectLst>
                <a:glow rad="63500">
                  <a:schemeClr val="bg1">
                    <a:alpha val="19000"/>
                  </a:schemeClr>
                </a:glow>
              </a:effectLst>
            </a:endParaRPr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3304" y="134819"/>
            <a:ext cx="2708946" cy="2097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209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グループ化 18"/>
          <p:cNvGrpSpPr/>
          <p:nvPr/>
        </p:nvGrpSpPr>
        <p:grpSpPr>
          <a:xfrm>
            <a:off x="-1270001" y="0"/>
            <a:ext cx="6564703" cy="620688"/>
            <a:chOff x="-3068386" y="-805160"/>
            <a:chExt cx="5508104" cy="620688"/>
          </a:xfrm>
        </p:grpSpPr>
        <p:sp>
          <p:nvSpPr>
            <p:cNvPr id="22" name="角丸四角形 2"/>
            <p:cNvSpPr/>
            <p:nvPr/>
          </p:nvSpPr>
          <p:spPr>
            <a:xfrm>
              <a:off x="999558" y="-805160"/>
              <a:ext cx="1440160" cy="620688"/>
            </a:xfrm>
            <a:custGeom>
              <a:avLst/>
              <a:gdLst/>
              <a:ahLst/>
              <a:cxnLst/>
              <a:rect l="l" t="t" r="r" b="b"/>
              <a:pathLst>
                <a:path w="1440160" h="620688">
                  <a:moveTo>
                    <a:pt x="6794" y="0"/>
                  </a:moveTo>
                  <a:lnTo>
                    <a:pt x="1433366" y="0"/>
                  </a:lnTo>
                  <a:lnTo>
                    <a:pt x="1440160" y="67395"/>
                  </a:lnTo>
                  <a:lnTo>
                    <a:pt x="1440160" y="250949"/>
                  </a:lnTo>
                  <a:cubicBezTo>
                    <a:pt x="1440160" y="455150"/>
                    <a:pt x="1274622" y="620688"/>
                    <a:pt x="1070421" y="620688"/>
                  </a:cubicBezTo>
                  <a:lnTo>
                    <a:pt x="369739" y="620688"/>
                  </a:lnTo>
                  <a:cubicBezTo>
                    <a:pt x="165538" y="620688"/>
                    <a:pt x="0" y="455150"/>
                    <a:pt x="0" y="250949"/>
                  </a:cubicBezTo>
                  <a:lnTo>
                    <a:pt x="0" y="67395"/>
                  </a:lnTo>
                  <a:close/>
                </a:path>
              </a:pathLst>
            </a:custGeom>
            <a:solidFill>
              <a:srgbClr val="DFF1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144000"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3" name="角丸四角形 2"/>
            <p:cNvSpPr/>
            <p:nvPr/>
          </p:nvSpPr>
          <p:spPr>
            <a:xfrm>
              <a:off x="639518" y="-805160"/>
              <a:ext cx="1440160" cy="620688"/>
            </a:xfrm>
            <a:custGeom>
              <a:avLst/>
              <a:gdLst/>
              <a:ahLst/>
              <a:cxnLst/>
              <a:rect l="l" t="t" r="r" b="b"/>
              <a:pathLst>
                <a:path w="1440160" h="620688">
                  <a:moveTo>
                    <a:pt x="6794" y="0"/>
                  </a:moveTo>
                  <a:lnTo>
                    <a:pt x="1433366" y="0"/>
                  </a:lnTo>
                  <a:lnTo>
                    <a:pt x="1440160" y="67395"/>
                  </a:lnTo>
                  <a:lnTo>
                    <a:pt x="1440160" y="250949"/>
                  </a:lnTo>
                  <a:cubicBezTo>
                    <a:pt x="1440160" y="455150"/>
                    <a:pt x="1274622" y="620688"/>
                    <a:pt x="1070421" y="620688"/>
                  </a:cubicBezTo>
                  <a:lnTo>
                    <a:pt x="369739" y="620688"/>
                  </a:lnTo>
                  <a:cubicBezTo>
                    <a:pt x="165538" y="620688"/>
                    <a:pt x="0" y="455150"/>
                    <a:pt x="0" y="250949"/>
                  </a:cubicBezTo>
                  <a:lnTo>
                    <a:pt x="0" y="67395"/>
                  </a:lnTo>
                  <a:close/>
                </a:path>
              </a:pathLst>
            </a:custGeom>
            <a:solidFill>
              <a:srgbClr val="B6DF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144000"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5" name="正方形/長方形 14"/>
            <p:cNvSpPr/>
            <p:nvPr/>
          </p:nvSpPr>
          <p:spPr>
            <a:xfrm>
              <a:off x="-3068386" y="-805160"/>
              <a:ext cx="4788024" cy="620688"/>
            </a:xfrm>
            <a:custGeom>
              <a:avLst/>
              <a:gdLst/>
              <a:ahLst/>
              <a:cxnLst/>
              <a:rect l="l" t="t" r="r" b="b"/>
              <a:pathLst>
                <a:path w="4788024" h="620688">
                  <a:moveTo>
                    <a:pt x="0" y="0"/>
                  </a:moveTo>
                  <a:lnTo>
                    <a:pt x="3354658" y="0"/>
                  </a:lnTo>
                  <a:lnTo>
                    <a:pt x="4211960" y="0"/>
                  </a:lnTo>
                  <a:lnTo>
                    <a:pt x="4781230" y="0"/>
                  </a:lnTo>
                  <a:lnTo>
                    <a:pt x="4788024" y="67395"/>
                  </a:lnTo>
                  <a:lnTo>
                    <a:pt x="4788024" y="250949"/>
                  </a:lnTo>
                  <a:cubicBezTo>
                    <a:pt x="4788024" y="455150"/>
                    <a:pt x="4622486" y="620688"/>
                    <a:pt x="4418285" y="620688"/>
                  </a:cubicBezTo>
                  <a:lnTo>
                    <a:pt x="4211960" y="620688"/>
                  </a:lnTo>
                  <a:lnTo>
                    <a:pt x="3717603" y="620688"/>
                  </a:lnTo>
                  <a:lnTo>
                    <a:pt x="0" y="620688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144000" rtlCol="0" anchor="ctr"/>
            <a:lstStyle/>
            <a:p>
              <a:pPr algn="ctr"/>
              <a:endParaRPr kumimoji="1" lang="ja-JP" altLang="en-US"/>
            </a:p>
          </p:txBody>
        </p:sp>
      </p:grpSp>
      <p:sp>
        <p:nvSpPr>
          <p:cNvPr id="2" name="タイトル 1"/>
          <p:cNvSpPr>
            <a:spLocks noGrp="1"/>
          </p:cNvSpPr>
          <p:nvPr>
            <p:ph type="title" idx="4294967295"/>
          </p:nvPr>
        </p:nvSpPr>
        <p:spPr>
          <a:xfrm>
            <a:off x="-112143" y="493"/>
            <a:ext cx="5608775" cy="635000"/>
          </a:xfrm>
          <a:noFill/>
        </p:spPr>
        <p:txBody>
          <a:bodyPr tIns="144000">
            <a:noAutofit/>
          </a:bodyPr>
          <a:lstStyle/>
          <a:p>
            <a:pPr indent="180975" algn="l"/>
            <a:r>
              <a:rPr lang="ja-JP" altLang="en-US" sz="4000" b="1" dirty="0" smtClean="0">
                <a:solidFill>
                  <a:srgbClr val="0070C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Meiryo UI" panose="020B0604030504040204" pitchFamily="50" charset="-128"/>
              </a:rPr>
              <a:t>雨の強さ</a:t>
            </a:r>
            <a:r>
              <a:rPr lang="ja-JP" altLang="en-US" sz="3600" b="1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Meiryo UI" panose="020B0604030504040204" pitchFamily="50" charset="-128"/>
              </a:rPr>
              <a:t>と</a:t>
            </a:r>
            <a:r>
              <a:rPr lang="ja-JP" altLang="en-US" sz="4000" b="1" dirty="0" smtClean="0">
                <a:solidFill>
                  <a:srgbClr val="0070C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Meiryo UI" panose="020B0604030504040204" pitchFamily="50" charset="-128"/>
              </a:rPr>
              <a:t>降り方</a:t>
            </a:r>
            <a:endParaRPr lang="ja-JP" altLang="en-US" sz="4000" b="1" dirty="0">
              <a:solidFill>
                <a:srgbClr val="0070C0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Meiryo UI" panose="020B0604030504040204" pitchFamily="50" charset="-128"/>
            </a:endParaRPr>
          </a:p>
        </p:txBody>
      </p:sp>
      <p:grpSp>
        <p:nvGrpSpPr>
          <p:cNvPr id="13" name="グループ化 12"/>
          <p:cNvGrpSpPr/>
          <p:nvPr/>
        </p:nvGrpSpPr>
        <p:grpSpPr>
          <a:xfrm>
            <a:off x="212855" y="808938"/>
            <a:ext cx="8663725" cy="5876534"/>
            <a:chOff x="1029917" y="1246443"/>
            <a:chExt cx="7084166" cy="4365114"/>
          </a:xfrm>
        </p:grpSpPr>
        <p:pic>
          <p:nvPicPr>
            <p:cNvPr id="14" name="図 1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29917" y="1246443"/>
              <a:ext cx="7084166" cy="4365114"/>
            </a:xfrm>
            <a:prstGeom prst="rect">
              <a:avLst/>
            </a:prstGeom>
          </p:spPr>
        </p:pic>
        <p:pic>
          <p:nvPicPr>
            <p:cNvPr id="15" name="図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88699" y="1728360"/>
              <a:ext cx="1339124" cy="1148052"/>
            </a:xfrm>
            <a:prstGeom prst="rect">
              <a:avLst/>
            </a:prstGeom>
          </p:spPr>
        </p:pic>
        <p:pic>
          <p:nvPicPr>
            <p:cNvPr id="16" name="図 1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96582" y="3049262"/>
              <a:ext cx="1334455" cy="1144049"/>
            </a:xfrm>
            <a:prstGeom prst="rect">
              <a:avLst/>
            </a:prstGeom>
          </p:spPr>
        </p:pic>
        <p:pic>
          <p:nvPicPr>
            <p:cNvPr id="17" name="図 1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85249" y="4371658"/>
              <a:ext cx="1345788" cy="115376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52730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転倒ます型雨量計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487" y="1555129"/>
            <a:ext cx="3321369" cy="2741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正方形/長方形 14"/>
          <p:cNvSpPr/>
          <p:nvPr/>
        </p:nvSpPr>
        <p:spPr>
          <a:xfrm>
            <a:off x="537079" y="-103"/>
            <a:ext cx="4788024" cy="620688"/>
          </a:xfrm>
          <a:custGeom>
            <a:avLst/>
            <a:gdLst/>
            <a:ahLst/>
            <a:cxnLst/>
            <a:rect l="l" t="t" r="r" b="b"/>
            <a:pathLst>
              <a:path w="4788024" h="620688">
                <a:moveTo>
                  <a:pt x="0" y="0"/>
                </a:moveTo>
                <a:lnTo>
                  <a:pt x="3354658" y="0"/>
                </a:lnTo>
                <a:lnTo>
                  <a:pt x="4211960" y="0"/>
                </a:lnTo>
                <a:lnTo>
                  <a:pt x="4781230" y="0"/>
                </a:lnTo>
                <a:lnTo>
                  <a:pt x="4788024" y="67395"/>
                </a:lnTo>
                <a:lnTo>
                  <a:pt x="4788024" y="250949"/>
                </a:lnTo>
                <a:cubicBezTo>
                  <a:pt x="4788024" y="455150"/>
                  <a:pt x="4622486" y="620688"/>
                  <a:pt x="4418285" y="620688"/>
                </a:cubicBezTo>
                <a:lnTo>
                  <a:pt x="4211960" y="620688"/>
                </a:lnTo>
                <a:lnTo>
                  <a:pt x="3717603" y="620688"/>
                </a:lnTo>
                <a:lnTo>
                  <a:pt x="0" y="620688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grpSp>
        <p:nvGrpSpPr>
          <p:cNvPr id="19" name="グループ化 18"/>
          <p:cNvGrpSpPr/>
          <p:nvPr/>
        </p:nvGrpSpPr>
        <p:grpSpPr>
          <a:xfrm>
            <a:off x="0" y="-3254"/>
            <a:ext cx="6551240" cy="620688"/>
            <a:chOff x="-1699726" y="-805160"/>
            <a:chExt cx="5508104" cy="620688"/>
          </a:xfrm>
        </p:grpSpPr>
        <p:sp>
          <p:nvSpPr>
            <p:cNvPr id="22" name="角丸四角形 2"/>
            <p:cNvSpPr/>
            <p:nvPr/>
          </p:nvSpPr>
          <p:spPr>
            <a:xfrm>
              <a:off x="2368218" y="-805160"/>
              <a:ext cx="1440160" cy="620688"/>
            </a:xfrm>
            <a:custGeom>
              <a:avLst/>
              <a:gdLst/>
              <a:ahLst/>
              <a:cxnLst/>
              <a:rect l="l" t="t" r="r" b="b"/>
              <a:pathLst>
                <a:path w="1440160" h="620688">
                  <a:moveTo>
                    <a:pt x="6794" y="0"/>
                  </a:moveTo>
                  <a:lnTo>
                    <a:pt x="1433366" y="0"/>
                  </a:lnTo>
                  <a:lnTo>
                    <a:pt x="1440160" y="67395"/>
                  </a:lnTo>
                  <a:lnTo>
                    <a:pt x="1440160" y="250949"/>
                  </a:lnTo>
                  <a:cubicBezTo>
                    <a:pt x="1440160" y="455150"/>
                    <a:pt x="1274622" y="620688"/>
                    <a:pt x="1070421" y="620688"/>
                  </a:cubicBezTo>
                  <a:lnTo>
                    <a:pt x="369739" y="620688"/>
                  </a:lnTo>
                  <a:cubicBezTo>
                    <a:pt x="165538" y="620688"/>
                    <a:pt x="0" y="455150"/>
                    <a:pt x="0" y="250949"/>
                  </a:cubicBezTo>
                  <a:lnTo>
                    <a:pt x="0" y="67395"/>
                  </a:lnTo>
                  <a:close/>
                </a:path>
              </a:pathLst>
            </a:custGeom>
            <a:solidFill>
              <a:srgbClr val="DFF1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endParaRPr>
            </a:p>
          </p:txBody>
        </p:sp>
        <p:sp>
          <p:nvSpPr>
            <p:cNvPr id="23" name="角丸四角形 2"/>
            <p:cNvSpPr/>
            <p:nvPr/>
          </p:nvSpPr>
          <p:spPr>
            <a:xfrm>
              <a:off x="2008178" y="-805160"/>
              <a:ext cx="1440160" cy="620688"/>
            </a:xfrm>
            <a:custGeom>
              <a:avLst/>
              <a:gdLst/>
              <a:ahLst/>
              <a:cxnLst/>
              <a:rect l="l" t="t" r="r" b="b"/>
              <a:pathLst>
                <a:path w="1440160" h="620688">
                  <a:moveTo>
                    <a:pt x="6794" y="0"/>
                  </a:moveTo>
                  <a:lnTo>
                    <a:pt x="1433366" y="0"/>
                  </a:lnTo>
                  <a:lnTo>
                    <a:pt x="1440160" y="67395"/>
                  </a:lnTo>
                  <a:lnTo>
                    <a:pt x="1440160" y="250949"/>
                  </a:lnTo>
                  <a:cubicBezTo>
                    <a:pt x="1440160" y="455150"/>
                    <a:pt x="1274622" y="620688"/>
                    <a:pt x="1070421" y="620688"/>
                  </a:cubicBezTo>
                  <a:lnTo>
                    <a:pt x="369739" y="620688"/>
                  </a:lnTo>
                  <a:cubicBezTo>
                    <a:pt x="165538" y="620688"/>
                    <a:pt x="0" y="455150"/>
                    <a:pt x="0" y="250949"/>
                  </a:cubicBezTo>
                  <a:lnTo>
                    <a:pt x="0" y="67395"/>
                  </a:lnTo>
                  <a:close/>
                </a:path>
              </a:pathLst>
            </a:custGeom>
            <a:solidFill>
              <a:srgbClr val="B6DF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endParaRPr>
            </a:p>
          </p:txBody>
        </p:sp>
        <p:sp>
          <p:nvSpPr>
            <p:cNvPr id="25" name="正方形/長方形 14"/>
            <p:cNvSpPr/>
            <p:nvPr/>
          </p:nvSpPr>
          <p:spPr>
            <a:xfrm>
              <a:off x="-1699726" y="-805160"/>
              <a:ext cx="4788024" cy="620688"/>
            </a:xfrm>
            <a:custGeom>
              <a:avLst/>
              <a:gdLst/>
              <a:ahLst/>
              <a:cxnLst/>
              <a:rect l="l" t="t" r="r" b="b"/>
              <a:pathLst>
                <a:path w="4788024" h="620688">
                  <a:moveTo>
                    <a:pt x="0" y="0"/>
                  </a:moveTo>
                  <a:lnTo>
                    <a:pt x="3354658" y="0"/>
                  </a:lnTo>
                  <a:lnTo>
                    <a:pt x="4211960" y="0"/>
                  </a:lnTo>
                  <a:lnTo>
                    <a:pt x="4781230" y="0"/>
                  </a:lnTo>
                  <a:lnTo>
                    <a:pt x="4788024" y="67395"/>
                  </a:lnTo>
                  <a:lnTo>
                    <a:pt x="4788024" y="250949"/>
                  </a:lnTo>
                  <a:cubicBezTo>
                    <a:pt x="4788024" y="455150"/>
                    <a:pt x="4622486" y="620688"/>
                    <a:pt x="4418285" y="620688"/>
                  </a:cubicBezTo>
                  <a:lnTo>
                    <a:pt x="4211960" y="620688"/>
                  </a:lnTo>
                  <a:lnTo>
                    <a:pt x="3717603" y="620688"/>
                  </a:lnTo>
                  <a:lnTo>
                    <a:pt x="0" y="620688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endParaRPr>
            </a:p>
          </p:txBody>
        </p:sp>
      </p:grpSp>
      <p:sp>
        <p:nvSpPr>
          <p:cNvPr id="2" name="タイトル 1"/>
          <p:cNvSpPr>
            <a:spLocks noGrp="1"/>
          </p:cNvSpPr>
          <p:nvPr>
            <p:ph type="title" idx="4294967295"/>
          </p:nvPr>
        </p:nvSpPr>
        <p:spPr>
          <a:xfrm>
            <a:off x="-44737" y="18529"/>
            <a:ext cx="5972623" cy="635000"/>
          </a:xfrm>
          <a:noFill/>
        </p:spPr>
        <p:txBody>
          <a:bodyPr tIns="108000" anchor="ctr">
            <a:noAutofit/>
          </a:bodyPr>
          <a:lstStyle/>
          <a:p>
            <a:pPr indent="180975" algn="l">
              <a:tabLst>
                <a:tab pos="4216400" algn="l"/>
              </a:tabLst>
            </a:pPr>
            <a:r>
              <a:rPr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  <a:cs typeface="Meiryo UI" panose="020B0604030504040204" pitchFamily="50" charset="-128"/>
              </a:rPr>
              <a:t>気象台の</a:t>
            </a:r>
            <a:r>
              <a:rPr lang="ja-JP" altLang="en-US" sz="4000" b="1" dirty="0">
                <a:solidFill>
                  <a:srgbClr val="0070C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Meiryo UI" panose="020B0604030504040204" pitchFamily="50" charset="-128"/>
              </a:rPr>
              <a:t>降水量の観測</a:t>
            </a:r>
          </a:p>
        </p:txBody>
      </p:sp>
      <p:sp>
        <p:nvSpPr>
          <p:cNvPr id="56" name="正方形/長方形 55"/>
          <p:cNvSpPr/>
          <p:nvPr/>
        </p:nvSpPr>
        <p:spPr>
          <a:xfrm>
            <a:off x="5132234" y="1800715"/>
            <a:ext cx="4032250" cy="400110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marL="361950" marR="0" lvl="0" indent="-3619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ja-JP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ＭＳ Ｐゴシック" pitchFamily="50" charset="-128"/>
              <a:cs typeface="+mn-cs"/>
            </a:endParaRPr>
          </a:p>
        </p:txBody>
      </p:sp>
      <p:pic>
        <p:nvPicPr>
          <p:cNvPr id="51" name="Picture 41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94"/>
          <a:stretch/>
        </p:blipFill>
        <p:spPr bwMode="auto">
          <a:xfrm>
            <a:off x="3736975" y="930275"/>
            <a:ext cx="1246975" cy="1153891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54" name="Picture 4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29"/>
          <a:stretch/>
        </p:blipFill>
        <p:spPr bwMode="auto">
          <a:xfrm>
            <a:off x="3808094" y="2449179"/>
            <a:ext cx="1246975" cy="1294856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36" name="Picture 41">
            <a:extLst>
              <a:ext uri="{FF2B5EF4-FFF2-40B4-BE49-F238E27FC236}">
                <a16:creationId xmlns:a16="http://schemas.microsoft.com/office/drawing/2014/main" id="{33DDF0B1-40EA-4AC3-9ABC-19F4AA8D33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94"/>
          <a:stretch/>
        </p:blipFill>
        <p:spPr bwMode="auto">
          <a:xfrm flipH="1">
            <a:off x="3786626" y="3956503"/>
            <a:ext cx="1246975" cy="1153891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37" name="Picture 43">
            <a:extLst>
              <a:ext uri="{FF2B5EF4-FFF2-40B4-BE49-F238E27FC236}">
                <a16:creationId xmlns:a16="http://schemas.microsoft.com/office/drawing/2014/main" id="{5B339804-5636-4BA0-BB56-8A182999DBA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29"/>
          <a:stretch/>
        </p:blipFill>
        <p:spPr bwMode="auto">
          <a:xfrm flipH="1">
            <a:off x="3837166" y="5398567"/>
            <a:ext cx="1246975" cy="1294856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sp>
        <p:nvSpPr>
          <p:cNvPr id="3" name="円弧 2">
            <a:extLst>
              <a:ext uri="{FF2B5EF4-FFF2-40B4-BE49-F238E27FC236}">
                <a16:creationId xmlns:a16="http://schemas.microsoft.com/office/drawing/2014/main" id="{98559D00-8A95-434A-9B58-55D3B2D3312B}"/>
              </a:ext>
            </a:extLst>
          </p:cNvPr>
          <p:cNvSpPr/>
          <p:nvPr/>
        </p:nvSpPr>
        <p:spPr>
          <a:xfrm>
            <a:off x="4149378" y="2634806"/>
            <a:ext cx="688962" cy="553251"/>
          </a:xfrm>
          <a:prstGeom prst="arc">
            <a:avLst>
              <a:gd name="adj1" fmla="val 16200000"/>
              <a:gd name="adj2" fmla="val 21452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39" name="円弧 38">
            <a:extLst>
              <a:ext uri="{FF2B5EF4-FFF2-40B4-BE49-F238E27FC236}">
                <a16:creationId xmlns:a16="http://schemas.microsoft.com/office/drawing/2014/main" id="{F0DBB6A4-7B7E-4D1C-8DDE-1461BF06E568}"/>
              </a:ext>
            </a:extLst>
          </p:cNvPr>
          <p:cNvSpPr/>
          <p:nvPr/>
        </p:nvSpPr>
        <p:spPr>
          <a:xfrm flipH="1">
            <a:off x="3959872" y="5492744"/>
            <a:ext cx="688962" cy="553251"/>
          </a:xfrm>
          <a:prstGeom prst="arc">
            <a:avLst>
              <a:gd name="adj1" fmla="val 16200000"/>
              <a:gd name="adj2" fmla="val 21452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40" name="角丸四角形吹き出し 53">
            <a:extLst>
              <a:ext uri="{FF2B5EF4-FFF2-40B4-BE49-F238E27FC236}">
                <a16:creationId xmlns:a16="http://schemas.microsoft.com/office/drawing/2014/main" id="{25E58D05-406F-4E3D-A21B-232BC354864E}"/>
              </a:ext>
            </a:extLst>
          </p:cNvPr>
          <p:cNvSpPr/>
          <p:nvPr/>
        </p:nvSpPr>
        <p:spPr>
          <a:xfrm>
            <a:off x="5470766" y="3248561"/>
            <a:ext cx="2565302" cy="642404"/>
          </a:xfrm>
          <a:prstGeom prst="wedgeRoundRectCallout">
            <a:avLst>
              <a:gd name="adj1" fmla="val -66394"/>
              <a:gd name="adj2" fmla="val 12356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＋</a:t>
            </a:r>
            <a:r>
              <a:rPr kumimoji="1" lang="en-US" altLang="ja-JP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0.5</a:t>
            </a:r>
            <a:r>
              <a:rPr kumimoji="1" lang="ja-JP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ミリ！</a:t>
            </a:r>
          </a:p>
        </p:txBody>
      </p:sp>
      <p:sp>
        <p:nvSpPr>
          <p:cNvPr id="41" name="角丸四角形吹き出し 53">
            <a:extLst>
              <a:ext uri="{FF2B5EF4-FFF2-40B4-BE49-F238E27FC236}">
                <a16:creationId xmlns:a16="http://schemas.microsoft.com/office/drawing/2014/main" id="{9BE71E91-C247-4784-A307-12C112792C8E}"/>
              </a:ext>
            </a:extLst>
          </p:cNvPr>
          <p:cNvSpPr/>
          <p:nvPr/>
        </p:nvSpPr>
        <p:spPr>
          <a:xfrm flipH="1">
            <a:off x="847131" y="6117511"/>
            <a:ext cx="2565302" cy="642404"/>
          </a:xfrm>
          <a:prstGeom prst="wedgeRoundRectCallout">
            <a:avLst>
              <a:gd name="adj1" fmla="val -66394"/>
              <a:gd name="adj2" fmla="val 12356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＋</a:t>
            </a:r>
            <a:r>
              <a:rPr kumimoji="1" lang="en-US" altLang="ja-JP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0.5</a:t>
            </a:r>
            <a:r>
              <a:rPr kumimoji="1" lang="ja-JP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ミリ！</a:t>
            </a: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535" y="4288585"/>
            <a:ext cx="2628900" cy="2103120"/>
          </a:xfrm>
          <a:prstGeom prst="rect">
            <a:avLst/>
          </a:prstGeom>
        </p:spPr>
      </p:pic>
      <p:sp>
        <p:nvSpPr>
          <p:cNvPr id="6" name="テキスト ボックス 5"/>
          <p:cNvSpPr txBox="1"/>
          <p:nvPr/>
        </p:nvSpPr>
        <p:spPr>
          <a:xfrm>
            <a:off x="5927886" y="6324091"/>
            <a:ext cx="24930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 smtClean="0"/>
              <a:t>シーソーみたいだね！</a:t>
            </a:r>
            <a:endParaRPr kumimoji="1" lang="ja-JP" altLang="en-US" dirty="0"/>
          </a:p>
        </p:txBody>
      </p:sp>
      <p:graphicFrame>
        <p:nvGraphicFramePr>
          <p:cNvPr id="7" name="オブジェクト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3360579"/>
              </p:ext>
            </p:extLst>
          </p:nvPr>
        </p:nvGraphicFramePr>
        <p:xfrm>
          <a:off x="5078413" y="606425"/>
          <a:ext cx="4016375" cy="2573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18" name="文書" r:id="rId7" imgW="4270609" imgH="2740963" progId="Word.Document.12">
                  <p:embed/>
                </p:oleObj>
              </mc:Choice>
              <mc:Fallback>
                <p:oleObj name="文書" r:id="rId7" imgW="4270609" imgH="2740963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078413" y="606425"/>
                        <a:ext cx="4016375" cy="25733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オブジェクト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03032578"/>
              </p:ext>
            </p:extLst>
          </p:nvPr>
        </p:nvGraphicFramePr>
        <p:xfrm>
          <a:off x="754063" y="4457700"/>
          <a:ext cx="278765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19" name="文書" r:id="rId9" imgW="2787524" imgH="685241" progId="Word.Document.12">
                  <p:embed/>
                </p:oleObj>
              </mc:Choice>
              <mc:Fallback>
                <p:oleObj name="文書" r:id="rId9" imgW="2787524" imgH="68524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54063" y="4457700"/>
                        <a:ext cx="2787650" cy="685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04694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>
            <a:extLst>
              <a:ext uri="{FF2B5EF4-FFF2-40B4-BE49-F238E27FC236}">
                <a16:creationId xmlns:a16="http://schemas.microsoft.com/office/drawing/2014/main" id="{21233CCD-2928-4163-BDF6-76CAB4ED98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515" y="831746"/>
            <a:ext cx="5732197" cy="48459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図 5">
            <a:extLst>
              <a:ext uri="{FF2B5EF4-FFF2-40B4-BE49-F238E27FC236}">
                <a16:creationId xmlns:a16="http://schemas.microsoft.com/office/drawing/2014/main" id="{BCA007EA-26B7-43DF-A232-094346BA21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0500" y="5400590"/>
            <a:ext cx="1333500" cy="1333500"/>
          </a:xfrm>
          <a:prstGeom prst="rect">
            <a:avLst/>
          </a:prstGeom>
        </p:spPr>
      </p:pic>
      <p:sp>
        <p:nvSpPr>
          <p:cNvPr id="7" name="角丸四角形吹き出し 4">
            <a:extLst>
              <a:ext uri="{FF2B5EF4-FFF2-40B4-BE49-F238E27FC236}">
                <a16:creationId xmlns:a16="http://schemas.microsoft.com/office/drawing/2014/main" id="{8449DE0E-078B-48D5-B50E-A21E32071084}"/>
              </a:ext>
            </a:extLst>
          </p:cNvPr>
          <p:cNvSpPr/>
          <p:nvPr/>
        </p:nvSpPr>
        <p:spPr>
          <a:xfrm>
            <a:off x="5325103" y="3949700"/>
            <a:ext cx="3519860" cy="1758087"/>
          </a:xfrm>
          <a:custGeom>
            <a:avLst/>
            <a:gdLst>
              <a:gd name="connsiteX0" fmla="*/ 0 w 3519860"/>
              <a:gd name="connsiteY0" fmla="*/ 222254 h 1333500"/>
              <a:gd name="connsiteX1" fmla="*/ 222254 w 3519860"/>
              <a:gd name="connsiteY1" fmla="*/ 0 h 1333500"/>
              <a:gd name="connsiteX2" fmla="*/ 2053252 w 3519860"/>
              <a:gd name="connsiteY2" fmla="*/ 0 h 1333500"/>
              <a:gd name="connsiteX3" fmla="*/ 2053252 w 3519860"/>
              <a:gd name="connsiteY3" fmla="*/ 0 h 1333500"/>
              <a:gd name="connsiteX4" fmla="*/ 2933217 w 3519860"/>
              <a:gd name="connsiteY4" fmla="*/ 0 h 1333500"/>
              <a:gd name="connsiteX5" fmla="*/ 3297606 w 3519860"/>
              <a:gd name="connsiteY5" fmla="*/ 0 h 1333500"/>
              <a:gd name="connsiteX6" fmla="*/ 3519860 w 3519860"/>
              <a:gd name="connsiteY6" fmla="*/ 222254 h 1333500"/>
              <a:gd name="connsiteX7" fmla="*/ 3519860 w 3519860"/>
              <a:gd name="connsiteY7" fmla="*/ 777875 h 1333500"/>
              <a:gd name="connsiteX8" fmla="*/ 3519860 w 3519860"/>
              <a:gd name="connsiteY8" fmla="*/ 777875 h 1333500"/>
              <a:gd name="connsiteX9" fmla="*/ 3519860 w 3519860"/>
              <a:gd name="connsiteY9" fmla="*/ 1111250 h 1333500"/>
              <a:gd name="connsiteX10" fmla="*/ 3519860 w 3519860"/>
              <a:gd name="connsiteY10" fmla="*/ 1111246 h 1333500"/>
              <a:gd name="connsiteX11" fmla="*/ 3297606 w 3519860"/>
              <a:gd name="connsiteY11" fmla="*/ 1333500 h 1333500"/>
              <a:gd name="connsiteX12" fmla="*/ 2933217 w 3519860"/>
              <a:gd name="connsiteY12" fmla="*/ 1333500 h 1333500"/>
              <a:gd name="connsiteX13" fmla="*/ 1971685 w 3519860"/>
              <a:gd name="connsiteY13" fmla="*/ 1577197 h 1333500"/>
              <a:gd name="connsiteX14" fmla="*/ 2053252 w 3519860"/>
              <a:gd name="connsiteY14" fmla="*/ 1333500 h 1333500"/>
              <a:gd name="connsiteX15" fmla="*/ 222254 w 3519860"/>
              <a:gd name="connsiteY15" fmla="*/ 1333500 h 1333500"/>
              <a:gd name="connsiteX16" fmla="*/ 0 w 3519860"/>
              <a:gd name="connsiteY16" fmla="*/ 1111246 h 1333500"/>
              <a:gd name="connsiteX17" fmla="*/ 0 w 3519860"/>
              <a:gd name="connsiteY17" fmla="*/ 1111250 h 1333500"/>
              <a:gd name="connsiteX18" fmla="*/ 0 w 3519860"/>
              <a:gd name="connsiteY18" fmla="*/ 777875 h 1333500"/>
              <a:gd name="connsiteX19" fmla="*/ 0 w 3519860"/>
              <a:gd name="connsiteY19" fmla="*/ 777875 h 1333500"/>
              <a:gd name="connsiteX20" fmla="*/ 0 w 3519860"/>
              <a:gd name="connsiteY20" fmla="*/ 222254 h 1333500"/>
              <a:gd name="connsiteX0" fmla="*/ 0 w 3519860"/>
              <a:gd name="connsiteY0" fmla="*/ 222254 h 1577197"/>
              <a:gd name="connsiteX1" fmla="*/ 222254 w 3519860"/>
              <a:gd name="connsiteY1" fmla="*/ 0 h 1577197"/>
              <a:gd name="connsiteX2" fmla="*/ 2053252 w 3519860"/>
              <a:gd name="connsiteY2" fmla="*/ 0 h 1577197"/>
              <a:gd name="connsiteX3" fmla="*/ 2053252 w 3519860"/>
              <a:gd name="connsiteY3" fmla="*/ 0 h 1577197"/>
              <a:gd name="connsiteX4" fmla="*/ 2933217 w 3519860"/>
              <a:gd name="connsiteY4" fmla="*/ 0 h 1577197"/>
              <a:gd name="connsiteX5" fmla="*/ 3297606 w 3519860"/>
              <a:gd name="connsiteY5" fmla="*/ 0 h 1577197"/>
              <a:gd name="connsiteX6" fmla="*/ 3519860 w 3519860"/>
              <a:gd name="connsiteY6" fmla="*/ 222254 h 1577197"/>
              <a:gd name="connsiteX7" fmla="*/ 3519860 w 3519860"/>
              <a:gd name="connsiteY7" fmla="*/ 777875 h 1577197"/>
              <a:gd name="connsiteX8" fmla="*/ 3519860 w 3519860"/>
              <a:gd name="connsiteY8" fmla="*/ 777875 h 1577197"/>
              <a:gd name="connsiteX9" fmla="*/ 3519860 w 3519860"/>
              <a:gd name="connsiteY9" fmla="*/ 1111250 h 1577197"/>
              <a:gd name="connsiteX10" fmla="*/ 3519860 w 3519860"/>
              <a:gd name="connsiteY10" fmla="*/ 1111246 h 1577197"/>
              <a:gd name="connsiteX11" fmla="*/ 3297606 w 3519860"/>
              <a:gd name="connsiteY11" fmla="*/ 1333500 h 1577197"/>
              <a:gd name="connsiteX12" fmla="*/ 2488717 w 3519860"/>
              <a:gd name="connsiteY12" fmla="*/ 1346200 h 1577197"/>
              <a:gd name="connsiteX13" fmla="*/ 1971685 w 3519860"/>
              <a:gd name="connsiteY13" fmla="*/ 1577197 h 1577197"/>
              <a:gd name="connsiteX14" fmla="*/ 2053252 w 3519860"/>
              <a:gd name="connsiteY14" fmla="*/ 1333500 h 1577197"/>
              <a:gd name="connsiteX15" fmla="*/ 222254 w 3519860"/>
              <a:gd name="connsiteY15" fmla="*/ 1333500 h 1577197"/>
              <a:gd name="connsiteX16" fmla="*/ 0 w 3519860"/>
              <a:gd name="connsiteY16" fmla="*/ 1111246 h 1577197"/>
              <a:gd name="connsiteX17" fmla="*/ 0 w 3519860"/>
              <a:gd name="connsiteY17" fmla="*/ 1111250 h 1577197"/>
              <a:gd name="connsiteX18" fmla="*/ 0 w 3519860"/>
              <a:gd name="connsiteY18" fmla="*/ 777875 h 1577197"/>
              <a:gd name="connsiteX19" fmla="*/ 0 w 3519860"/>
              <a:gd name="connsiteY19" fmla="*/ 777875 h 1577197"/>
              <a:gd name="connsiteX20" fmla="*/ 0 w 3519860"/>
              <a:gd name="connsiteY20" fmla="*/ 222254 h 1577197"/>
              <a:gd name="connsiteX0" fmla="*/ 0 w 3519860"/>
              <a:gd name="connsiteY0" fmla="*/ 222254 h 1653397"/>
              <a:gd name="connsiteX1" fmla="*/ 222254 w 3519860"/>
              <a:gd name="connsiteY1" fmla="*/ 0 h 1653397"/>
              <a:gd name="connsiteX2" fmla="*/ 2053252 w 3519860"/>
              <a:gd name="connsiteY2" fmla="*/ 0 h 1653397"/>
              <a:gd name="connsiteX3" fmla="*/ 2053252 w 3519860"/>
              <a:gd name="connsiteY3" fmla="*/ 0 h 1653397"/>
              <a:gd name="connsiteX4" fmla="*/ 2933217 w 3519860"/>
              <a:gd name="connsiteY4" fmla="*/ 0 h 1653397"/>
              <a:gd name="connsiteX5" fmla="*/ 3297606 w 3519860"/>
              <a:gd name="connsiteY5" fmla="*/ 0 h 1653397"/>
              <a:gd name="connsiteX6" fmla="*/ 3519860 w 3519860"/>
              <a:gd name="connsiteY6" fmla="*/ 222254 h 1653397"/>
              <a:gd name="connsiteX7" fmla="*/ 3519860 w 3519860"/>
              <a:gd name="connsiteY7" fmla="*/ 777875 h 1653397"/>
              <a:gd name="connsiteX8" fmla="*/ 3519860 w 3519860"/>
              <a:gd name="connsiteY8" fmla="*/ 777875 h 1653397"/>
              <a:gd name="connsiteX9" fmla="*/ 3519860 w 3519860"/>
              <a:gd name="connsiteY9" fmla="*/ 1111250 h 1653397"/>
              <a:gd name="connsiteX10" fmla="*/ 3519860 w 3519860"/>
              <a:gd name="connsiteY10" fmla="*/ 1111246 h 1653397"/>
              <a:gd name="connsiteX11" fmla="*/ 3297606 w 3519860"/>
              <a:gd name="connsiteY11" fmla="*/ 1333500 h 1653397"/>
              <a:gd name="connsiteX12" fmla="*/ 2488717 w 3519860"/>
              <a:gd name="connsiteY12" fmla="*/ 1346200 h 1653397"/>
              <a:gd name="connsiteX13" fmla="*/ 2606685 w 3519860"/>
              <a:gd name="connsiteY13" fmla="*/ 1653397 h 1653397"/>
              <a:gd name="connsiteX14" fmla="*/ 2053252 w 3519860"/>
              <a:gd name="connsiteY14" fmla="*/ 1333500 h 1653397"/>
              <a:gd name="connsiteX15" fmla="*/ 222254 w 3519860"/>
              <a:gd name="connsiteY15" fmla="*/ 1333500 h 1653397"/>
              <a:gd name="connsiteX16" fmla="*/ 0 w 3519860"/>
              <a:gd name="connsiteY16" fmla="*/ 1111246 h 1653397"/>
              <a:gd name="connsiteX17" fmla="*/ 0 w 3519860"/>
              <a:gd name="connsiteY17" fmla="*/ 1111250 h 1653397"/>
              <a:gd name="connsiteX18" fmla="*/ 0 w 3519860"/>
              <a:gd name="connsiteY18" fmla="*/ 777875 h 1653397"/>
              <a:gd name="connsiteX19" fmla="*/ 0 w 3519860"/>
              <a:gd name="connsiteY19" fmla="*/ 777875 h 1653397"/>
              <a:gd name="connsiteX20" fmla="*/ 0 w 3519860"/>
              <a:gd name="connsiteY20" fmla="*/ 222254 h 1653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3519860" h="1653397">
                <a:moveTo>
                  <a:pt x="0" y="222254"/>
                </a:moveTo>
                <a:cubicBezTo>
                  <a:pt x="0" y="99507"/>
                  <a:pt x="99507" y="0"/>
                  <a:pt x="222254" y="0"/>
                </a:cubicBezTo>
                <a:lnTo>
                  <a:pt x="2053252" y="0"/>
                </a:lnTo>
                <a:lnTo>
                  <a:pt x="2053252" y="0"/>
                </a:lnTo>
                <a:lnTo>
                  <a:pt x="2933217" y="0"/>
                </a:lnTo>
                <a:lnTo>
                  <a:pt x="3297606" y="0"/>
                </a:lnTo>
                <a:cubicBezTo>
                  <a:pt x="3420353" y="0"/>
                  <a:pt x="3519860" y="99507"/>
                  <a:pt x="3519860" y="222254"/>
                </a:cubicBezTo>
                <a:lnTo>
                  <a:pt x="3519860" y="777875"/>
                </a:lnTo>
                <a:lnTo>
                  <a:pt x="3519860" y="777875"/>
                </a:lnTo>
                <a:lnTo>
                  <a:pt x="3519860" y="1111250"/>
                </a:lnTo>
                <a:lnTo>
                  <a:pt x="3519860" y="1111246"/>
                </a:lnTo>
                <a:cubicBezTo>
                  <a:pt x="3519860" y="1233993"/>
                  <a:pt x="3420353" y="1333500"/>
                  <a:pt x="3297606" y="1333500"/>
                </a:cubicBezTo>
                <a:lnTo>
                  <a:pt x="2488717" y="1346200"/>
                </a:lnTo>
                <a:lnTo>
                  <a:pt x="2606685" y="1653397"/>
                </a:lnTo>
                <a:lnTo>
                  <a:pt x="2053252" y="1333500"/>
                </a:lnTo>
                <a:lnTo>
                  <a:pt x="222254" y="1333500"/>
                </a:lnTo>
                <a:cubicBezTo>
                  <a:pt x="99507" y="1333500"/>
                  <a:pt x="0" y="1233993"/>
                  <a:pt x="0" y="1111246"/>
                </a:cubicBezTo>
                <a:lnTo>
                  <a:pt x="0" y="1111250"/>
                </a:lnTo>
                <a:lnTo>
                  <a:pt x="0" y="777875"/>
                </a:lnTo>
                <a:lnTo>
                  <a:pt x="0" y="777875"/>
                </a:lnTo>
                <a:lnTo>
                  <a:pt x="0" y="22225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altLang="ja-JP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GP創英角ﾎﾟｯﾌﾟ体" panose="040B0A00000000000000" pitchFamily="50" charset="-128"/>
              <a:ea typeface="HGP創英角ﾎﾟｯﾌﾟ体" panose="040B0A00000000000000" pitchFamily="50" charset="-128"/>
              <a:cs typeface="+mn-cs"/>
            </a:endParaRPr>
          </a:p>
        </p:txBody>
      </p:sp>
      <p:sp>
        <p:nvSpPr>
          <p:cNvPr id="9" name="正方形/長方形 14">
            <a:extLst>
              <a:ext uri="{FF2B5EF4-FFF2-40B4-BE49-F238E27FC236}">
                <a16:creationId xmlns:a16="http://schemas.microsoft.com/office/drawing/2014/main" id="{10E126FB-09D1-4887-A185-A15DD3420F7F}"/>
              </a:ext>
            </a:extLst>
          </p:cNvPr>
          <p:cNvSpPr/>
          <p:nvPr/>
        </p:nvSpPr>
        <p:spPr>
          <a:xfrm>
            <a:off x="3763466" y="-901754"/>
            <a:ext cx="4788024" cy="620688"/>
          </a:xfrm>
          <a:custGeom>
            <a:avLst/>
            <a:gdLst/>
            <a:ahLst/>
            <a:cxnLst/>
            <a:rect l="l" t="t" r="r" b="b"/>
            <a:pathLst>
              <a:path w="4788024" h="620688">
                <a:moveTo>
                  <a:pt x="0" y="0"/>
                </a:moveTo>
                <a:lnTo>
                  <a:pt x="3354658" y="0"/>
                </a:lnTo>
                <a:lnTo>
                  <a:pt x="4211960" y="0"/>
                </a:lnTo>
                <a:lnTo>
                  <a:pt x="4781230" y="0"/>
                </a:lnTo>
                <a:lnTo>
                  <a:pt x="4788024" y="67395"/>
                </a:lnTo>
                <a:lnTo>
                  <a:pt x="4788024" y="250949"/>
                </a:lnTo>
                <a:cubicBezTo>
                  <a:pt x="4788024" y="455150"/>
                  <a:pt x="4622486" y="620688"/>
                  <a:pt x="4418285" y="620688"/>
                </a:cubicBezTo>
                <a:lnTo>
                  <a:pt x="4211960" y="620688"/>
                </a:lnTo>
                <a:lnTo>
                  <a:pt x="3717603" y="620688"/>
                </a:lnTo>
                <a:lnTo>
                  <a:pt x="0" y="620688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grpSp>
        <p:nvGrpSpPr>
          <p:cNvPr id="10" name="グループ化 9">
            <a:extLst>
              <a:ext uri="{FF2B5EF4-FFF2-40B4-BE49-F238E27FC236}">
                <a16:creationId xmlns:a16="http://schemas.microsoft.com/office/drawing/2014/main" id="{FB8D94CD-1697-4CE1-9B79-3ADFFD771606}"/>
              </a:ext>
            </a:extLst>
          </p:cNvPr>
          <p:cNvGrpSpPr/>
          <p:nvPr/>
        </p:nvGrpSpPr>
        <p:grpSpPr>
          <a:xfrm>
            <a:off x="-1333500" y="-3254"/>
            <a:ext cx="6551240" cy="620688"/>
            <a:chOff x="-1699726" y="-805160"/>
            <a:chExt cx="5508104" cy="620688"/>
          </a:xfrm>
        </p:grpSpPr>
        <p:sp>
          <p:nvSpPr>
            <p:cNvPr id="11" name="角丸四角形 2">
              <a:extLst>
                <a:ext uri="{FF2B5EF4-FFF2-40B4-BE49-F238E27FC236}">
                  <a16:creationId xmlns:a16="http://schemas.microsoft.com/office/drawing/2014/main" id="{529401E0-AA15-40B8-9339-D1051D2D4D85}"/>
                </a:ext>
              </a:extLst>
            </p:cNvPr>
            <p:cNvSpPr/>
            <p:nvPr/>
          </p:nvSpPr>
          <p:spPr>
            <a:xfrm>
              <a:off x="2368218" y="-805160"/>
              <a:ext cx="1440160" cy="620688"/>
            </a:xfrm>
            <a:custGeom>
              <a:avLst/>
              <a:gdLst/>
              <a:ahLst/>
              <a:cxnLst/>
              <a:rect l="l" t="t" r="r" b="b"/>
              <a:pathLst>
                <a:path w="1440160" h="620688">
                  <a:moveTo>
                    <a:pt x="6794" y="0"/>
                  </a:moveTo>
                  <a:lnTo>
                    <a:pt x="1433366" y="0"/>
                  </a:lnTo>
                  <a:lnTo>
                    <a:pt x="1440160" y="67395"/>
                  </a:lnTo>
                  <a:lnTo>
                    <a:pt x="1440160" y="250949"/>
                  </a:lnTo>
                  <a:cubicBezTo>
                    <a:pt x="1440160" y="455150"/>
                    <a:pt x="1274622" y="620688"/>
                    <a:pt x="1070421" y="620688"/>
                  </a:cubicBezTo>
                  <a:lnTo>
                    <a:pt x="369739" y="620688"/>
                  </a:lnTo>
                  <a:cubicBezTo>
                    <a:pt x="165538" y="620688"/>
                    <a:pt x="0" y="455150"/>
                    <a:pt x="0" y="250949"/>
                  </a:cubicBezTo>
                  <a:lnTo>
                    <a:pt x="0" y="67395"/>
                  </a:lnTo>
                  <a:close/>
                </a:path>
              </a:pathLst>
            </a:custGeom>
            <a:solidFill>
              <a:srgbClr val="DFF1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endParaRPr>
            </a:p>
          </p:txBody>
        </p:sp>
        <p:sp>
          <p:nvSpPr>
            <p:cNvPr id="12" name="角丸四角形 2">
              <a:extLst>
                <a:ext uri="{FF2B5EF4-FFF2-40B4-BE49-F238E27FC236}">
                  <a16:creationId xmlns:a16="http://schemas.microsoft.com/office/drawing/2014/main" id="{C5E9FD15-FB4C-4A1B-A5B2-C535A45934A5}"/>
                </a:ext>
              </a:extLst>
            </p:cNvPr>
            <p:cNvSpPr/>
            <p:nvPr/>
          </p:nvSpPr>
          <p:spPr>
            <a:xfrm>
              <a:off x="2008178" y="-805160"/>
              <a:ext cx="1440160" cy="620688"/>
            </a:xfrm>
            <a:custGeom>
              <a:avLst/>
              <a:gdLst/>
              <a:ahLst/>
              <a:cxnLst/>
              <a:rect l="l" t="t" r="r" b="b"/>
              <a:pathLst>
                <a:path w="1440160" h="620688">
                  <a:moveTo>
                    <a:pt x="6794" y="0"/>
                  </a:moveTo>
                  <a:lnTo>
                    <a:pt x="1433366" y="0"/>
                  </a:lnTo>
                  <a:lnTo>
                    <a:pt x="1440160" y="67395"/>
                  </a:lnTo>
                  <a:lnTo>
                    <a:pt x="1440160" y="250949"/>
                  </a:lnTo>
                  <a:cubicBezTo>
                    <a:pt x="1440160" y="455150"/>
                    <a:pt x="1274622" y="620688"/>
                    <a:pt x="1070421" y="620688"/>
                  </a:cubicBezTo>
                  <a:lnTo>
                    <a:pt x="369739" y="620688"/>
                  </a:lnTo>
                  <a:cubicBezTo>
                    <a:pt x="165538" y="620688"/>
                    <a:pt x="0" y="455150"/>
                    <a:pt x="0" y="250949"/>
                  </a:cubicBezTo>
                  <a:lnTo>
                    <a:pt x="0" y="67395"/>
                  </a:lnTo>
                  <a:close/>
                </a:path>
              </a:pathLst>
            </a:custGeom>
            <a:solidFill>
              <a:srgbClr val="B6DF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endParaRPr>
            </a:p>
          </p:txBody>
        </p:sp>
        <p:sp>
          <p:nvSpPr>
            <p:cNvPr id="13" name="正方形/長方形 14">
              <a:extLst>
                <a:ext uri="{FF2B5EF4-FFF2-40B4-BE49-F238E27FC236}">
                  <a16:creationId xmlns:a16="http://schemas.microsoft.com/office/drawing/2014/main" id="{43E3298F-6D6D-4C56-B01F-AF69D3AF845E}"/>
                </a:ext>
              </a:extLst>
            </p:cNvPr>
            <p:cNvSpPr/>
            <p:nvPr/>
          </p:nvSpPr>
          <p:spPr>
            <a:xfrm>
              <a:off x="-1699726" y="-805160"/>
              <a:ext cx="4788024" cy="620688"/>
            </a:xfrm>
            <a:custGeom>
              <a:avLst/>
              <a:gdLst/>
              <a:ahLst/>
              <a:cxnLst/>
              <a:rect l="l" t="t" r="r" b="b"/>
              <a:pathLst>
                <a:path w="4788024" h="620688">
                  <a:moveTo>
                    <a:pt x="0" y="0"/>
                  </a:moveTo>
                  <a:lnTo>
                    <a:pt x="3354658" y="0"/>
                  </a:lnTo>
                  <a:lnTo>
                    <a:pt x="4211960" y="0"/>
                  </a:lnTo>
                  <a:lnTo>
                    <a:pt x="4781230" y="0"/>
                  </a:lnTo>
                  <a:lnTo>
                    <a:pt x="4788024" y="67395"/>
                  </a:lnTo>
                  <a:lnTo>
                    <a:pt x="4788024" y="250949"/>
                  </a:lnTo>
                  <a:cubicBezTo>
                    <a:pt x="4788024" y="455150"/>
                    <a:pt x="4622486" y="620688"/>
                    <a:pt x="4418285" y="620688"/>
                  </a:cubicBezTo>
                  <a:lnTo>
                    <a:pt x="4211960" y="620688"/>
                  </a:lnTo>
                  <a:lnTo>
                    <a:pt x="3717603" y="620688"/>
                  </a:lnTo>
                  <a:lnTo>
                    <a:pt x="0" y="620688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endParaRPr>
            </a:p>
          </p:txBody>
        </p:sp>
      </p:grpSp>
      <p:sp>
        <p:nvSpPr>
          <p:cNvPr id="14" name="タイトル 1">
            <a:extLst>
              <a:ext uri="{FF2B5EF4-FFF2-40B4-BE49-F238E27FC236}">
                <a16:creationId xmlns:a16="http://schemas.microsoft.com/office/drawing/2014/main" id="{2F406B21-D15A-465B-9871-C30984488196}"/>
              </a:ext>
            </a:extLst>
          </p:cNvPr>
          <p:cNvSpPr txBox="1">
            <a:spLocks/>
          </p:cNvSpPr>
          <p:nvPr/>
        </p:nvSpPr>
        <p:spPr>
          <a:xfrm>
            <a:off x="-35505" y="70773"/>
            <a:ext cx="5972623" cy="635000"/>
          </a:xfrm>
          <a:prstGeom prst="rect">
            <a:avLst/>
          </a:prstGeom>
          <a:noFill/>
        </p:spPr>
        <p:txBody>
          <a:bodyPr vert="horz" lIns="91440" tIns="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180975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メイリオ" panose="020B0604030504040204" pitchFamily="50" charset="-128"/>
                <a:ea typeface="メイリオ" panose="020B0604030504040204" pitchFamily="50" charset="-128"/>
                <a:cs typeface="Meiryo UI" panose="020B0604030504040204" pitchFamily="50" charset="-128"/>
              </a:rPr>
              <a:t>気象台とアメダス</a:t>
            </a:r>
            <a:endParaRPr kumimoji="1" lang="ja-JP" altLang="en-US" sz="3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メイリオ" panose="020B0604030504040204" pitchFamily="50" charset="-128"/>
              <a:ea typeface="メイリオ" panose="020B0604030504040204" pitchFamily="50" charset="-128"/>
              <a:cs typeface="Meiryo UI" panose="020B0604030504040204" pitchFamily="50" charset="-128"/>
            </a:endParaRPr>
          </a:p>
        </p:txBody>
      </p:sp>
      <p:graphicFrame>
        <p:nvGraphicFramePr>
          <p:cNvPr id="3" name="オブジェクト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005461"/>
              </p:ext>
            </p:extLst>
          </p:nvPr>
        </p:nvGraphicFramePr>
        <p:xfrm>
          <a:off x="6197600" y="1155700"/>
          <a:ext cx="3124200" cy="222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35" name="文書" r:id="rId5" imgW="3134168" imgH="2231619" progId="Word.Document.12">
                  <p:embed/>
                </p:oleObj>
              </mc:Choice>
              <mc:Fallback>
                <p:oleObj name="文書" r:id="rId5" imgW="3134168" imgH="223161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197600" y="1155700"/>
                        <a:ext cx="3124200" cy="2222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オブジェクト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84136798"/>
              </p:ext>
            </p:extLst>
          </p:nvPr>
        </p:nvGraphicFramePr>
        <p:xfrm>
          <a:off x="5537200" y="4006680"/>
          <a:ext cx="4546600" cy="1346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36" name="文書" r:id="rId7" imgW="4603542" imgH="1370482" progId="Word.Document.12">
                  <p:embed/>
                </p:oleObj>
              </mc:Choice>
              <mc:Fallback>
                <p:oleObj name="文書" r:id="rId7" imgW="4603542" imgH="137048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537200" y="4006680"/>
                        <a:ext cx="4546600" cy="1346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64946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正方形/長方形 14"/>
          <p:cNvSpPr/>
          <p:nvPr/>
        </p:nvSpPr>
        <p:spPr>
          <a:xfrm>
            <a:off x="-746829" y="-6415"/>
            <a:ext cx="5706493" cy="620688"/>
          </a:xfrm>
          <a:custGeom>
            <a:avLst/>
            <a:gdLst/>
            <a:ahLst/>
            <a:cxnLst/>
            <a:rect l="l" t="t" r="r" b="b"/>
            <a:pathLst>
              <a:path w="4788024" h="620688">
                <a:moveTo>
                  <a:pt x="0" y="0"/>
                </a:moveTo>
                <a:lnTo>
                  <a:pt x="3354658" y="0"/>
                </a:lnTo>
                <a:lnTo>
                  <a:pt x="4211960" y="0"/>
                </a:lnTo>
                <a:lnTo>
                  <a:pt x="4781230" y="0"/>
                </a:lnTo>
                <a:lnTo>
                  <a:pt x="4788024" y="67395"/>
                </a:lnTo>
                <a:lnTo>
                  <a:pt x="4788024" y="250949"/>
                </a:lnTo>
                <a:cubicBezTo>
                  <a:pt x="4788024" y="455150"/>
                  <a:pt x="4622486" y="620688"/>
                  <a:pt x="4418285" y="620688"/>
                </a:cubicBezTo>
                <a:lnTo>
                  <a:pt x="4211960" y="620688"/>
                </a:lnTo>
                <a:lnTo>
                  <a:pt x="3717603" y="620688"/>
                </a:lnTo>
                <a:lnTo>
                  <a:pt x="0" y="620688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grpSp>
        <p:nvGrpSpPr>
          <p:cNvPr id="19" name="グループ化 18"/>
          <p:cNvGrpSpPr/>
          <p:nvPr/>
        </p:nvGrpSpPr>
        <p:grpSpPr>
          <a:xfrm>
            <a:off x="1396999" y="0"/>
            <a:ext cx="6564703" cy="620688"/>
            <a:chOff x="-3068386" y="-805160"/>
            <a:chExt cx="5508104" cy="620688"/>
          </a:xfrm>
        </p:grpSpPr>
        <p:sp>
          <p:nvSpPr>
            <p:cNvPr id="22" name="角丸四角形 2"/>
            <p:cNvSpPr/>
            <p:nvPr/>
          </p:nvSpPr>
          <p:spPr>
            <a:xfrm>
              <a:off x="999558" y="-805160"/>
              <a:ext cx="1440160" cy="620688"/>
            </a:xfrm>
            <a:custGeom>
              <a:avLst/>
              <a:gdLst/>
              <a:ahLst/>
              <a:cxnLst/>
              <a:rect l="l" t="t" r="r" b="b"/>
              <a:pathLst>
                <a:path w="1440160" h="620688">
                  <a:moveTo>
                    <a:pt x="6794" y="0"/>
                  </a:moveTo>
                  <a:lnTo>
                    <a:pt x="1433366" y="0"/>
                  </a:lnTo>
                  <a:lnTo>
                    <a:pt x="1440160" y="67395"/>
                  </a:lnTo>
                  <a:lnTo>
                    <a:pt x="1440160" y="250949"/>
                  </a:lnTo>
                  <a:cubicBezTo>
                    <a:pt x="1440160" y="455150"/>
                    <a:pt x="1274622" y="620688"/>
                    <a:pt x="1070421" y="620688"/>
                  </a:cubicBezTo>
                  <a:lnTo>
                    <a:pt x="369739" y="620688"/>
                  </a:lnTo>
                  <a:cubicBezTo>
                    <a:pt x="165538" y="620688"/>
                    <a:pt x="0" y="455150"/>
                    <a:pt x="0" y="250949"/>
                  </a:cubicBezTo>
                  <a:lnTo>
                    <a:pt x="0" y="67395"/>
                  </a:lnTo>
                  <a:close/>
                </a:path>
              </a:pathLst>
            </a:custGeom>
            <a:solidFill>
              <a:srgbClr val="DFF1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endParaRPr>
            </a:p>
          </p:txBody>
        </p:sp>
        <p:sp>
          <p:nvSpPr>
            <p:cNvPr id="23" name="角丸四角形 2"/>
            <p:cNvSpPr/>
            <p:nvPr/>
          </p:nvSpPr>
          <p:spPr>
            <a:xfrm>
              <a:off x="639518" y="-805160"/>
              <a:ext cx="1440160" cy="620688"/>
            </a:xfrm>
            <a:custGeom>
              <a:avLst/>
              <a:gdLst/>
              <a:ahLst/>
              <a:cxnLst/>
              <a:rect l="l" t="t" r="r" b="b"/>
              <a:pathLst>
                <a:path w="1440160" h="620688">
                  <a:moveTo>
                    <a:pt x="6794" y="0"/>
                  </a:moveTo>
                  <a:lnTo>
                    <a:pt x="1433366" y="0"/>
                  </a:lnTo>
                  <a:lnTo>
                    <a:pt x="1440160" y="67395"/>
                  </a:lnTo>
                  <a:lnTo>
                    <a:pt x="1440160" y="250949"/>
                  </a:lnTo>
                  <a:cubicBezTo>
                    <a:pt x="1440160" y="455150"/>
                    <a:pt x="1274622" y="620688"/>
                    <a:pt x="1070421" y="620688"/>
                  </a:cubicBezTo>
                  <a:lnTo>
                    <a:pt x="369739" y="620688"/>
                  </a:lnTo>
                  <a:cubicBezTo>
                    <a:pt x="165538" y="620688"/>
                    <a:pt x="0" y="455150"/>
                    <a:pt x="0" y="250949"/>
                  </a:cubicBezTo>
                  <a:lnTo>
                    <a:pt x="0" y="67395"/>
                  </a:lnTo>
                  <a:close/>
                </a:path>
              </a:pathLst>
            </a:custGeom>
            <a:solidFill>
              <a:srgbClr val="B6DF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endParaRPr>
            </a:p>
          </p:txBody>
        </p:sp>
        <p:sp>
          <p:nvSpPr>
            <p:cNvPr id="25" name="正方形/長方形 14"/>
            <p:cNvSpPr/>
            <p:nvPr/>
          </p:nvSpPr>
          <p:spPr>
            <a:xfrm>
              <a:off x="-3068386" y="-805160"/>
              <a:ext cx="4788024" cy="620688"/>
            </a:xfrm>
            <a:custGeom>
              <a:avLst/>
              <a:gdLst/>
              <a:ahLst/>
              <a:cxnLst/>
              <a:rect l="l" t="t" r="r" b="b"/>
              <a:pathLst>
                <a:path w="4788024" h="620688">
                  <a:moveTo>
                    <a:pt x="0" y="0"/>
                  </a:moveTo>
                  <a:lnTo>
                    <a:pt x="3354658" y="0"/>
                  </a:lnTo>
                  <a:lnTo>
                    <a:pt x="4211960" y="0"/>
                  </a:lnTo>
                  <a:lnTo>
                    <a:pt x="4781230" y="0"/>
                  </a:lnTo>
                  <a:lnTo>
                    <a:pt x="4788024" y="67395"/>
                  </a:lnTo>
                  <a:lnTo>
                    <a:pt x="4788024" y="250949"/>
                  </a:lnTo>
                  <a:cubicBezTo>
                    <a:pt x="4788024" y="455150"/>
                    <a:pt x="4622486" y="620688"/>
                    <a:pt x="4418285" y="620688"/>
                  </a:cubicBezTo>
                  <a:lnTo>
                    <a:pt x="4211960" y="620688"/>
                  </a:lnTo>
                  <a:lnTo>
                    <a:pt x="3717603" y="620688"/>
                  </a:lnTo>
                  <a:lnTo>
                    <a:pt x="0" y="620688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endParaRPr>
            </a:p>
          </p:txBody>
        </p:sp>
      </p:grpSp>
      <p:sp>
        <p:nvSpPr>
          <p:cNvPr id="2" name="タイトル 1"/>
          <p:cNvSpPr>
            <a:spLocks noGrp="1"/>
          </p:cNvSpPr>
          <p:nvPr>
            <p:ph type="title" idx="4294967295"/>
          </p:nvPr>
        </p:nvSpPr>
        <p:spPr>
          <a:xfrm>
            <a:off x="-112144" y="493"/>
            <a:ext cx="7605143" cy="635000"/>
          </a:xfrm>
          <a:noFill/>
        </p:spPr>
        <p:txBody>
          <a:bodyPr tIns="108000">
            <a:noAutofit/>
          </a:bodyPr>
          <a:lstStyle/>
          <a:p>
            <a:pPr indent="180975" algn="l"/>
            <a:r>
              <a:rPr lang="ja-JP" altLang="en-US" sz="3600" b="1" dirty="0" smtClean="0">
                <a:solidFill>
                  <a:srgbClr val="0000FF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Meiryo UI" panose="020B0604030504040204" pitchFamily="50" charset="-128"/>
              </a:rPr>
              <a:t>雨量計</a:t>
            </a:r>
            <a:r>
              <a:rPr lang="ja-JP" altLang="en-US" sz="20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Meiryo UI" panose="020B0604030504040204" pitchFamily="50" charset="-128"/>
              </a:rPr>
              <a:t>（うりょうけい）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Meiryo UI" panose="020B0604030504040204" pitchFamily="50" charset="-128"/>
              </a:rPr>
              <a:t>を作ろう</a:t>
            </a:r>
            <a:endParaRPr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3" name="正方形/長方形 2"/>
          <p:cNvSpPr/>
          <p:nvPr/>
        </p:nvSpPr>
        <p:spPr>
          <a:xfrm>
            <a:off x="198408" y="709100"/>
            <a:ext cx="839060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rPr>
              <a:t>なるべくまっすぐなペットボトルで作ってね！</a:t>
            </a:r>
            <a:endParaRPr kumimoji="0" lang="en-US" altLang="ja-JP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eiryo UI" panose="020B0604030504040204" pitchFamily="50" charset="-128"/>
              <a:ea typeface="Meiryo UI" panose="020B0604030504040204" pitchFamily="50" charset="-128"/>
              <a:cs typeface="+mn-cs"/>
            </a:endParaRPr>
          </a:p>
        </p:txBody>
      </p:sp>
      <p:grpSp>
        <p:nvGrpSpPr>
          <p:cNvPr id="14" name="グループ化 13"/>
          <p:cNvGrpSpPr/>
          <p:nvPr/>
        </p:nvGrpSpPr>
        <p:grpSpPr>
          <a:xfrm rot="3223173">
            <a:off x="821127" y="1778007"/>
            <a:ext cx="1086928" cy="1160255"/>
            <a:chOff x="3332248" y="2422523"/>
            <a:chExt cx="1086928" cy="1160255"/>
          </a:xfrm>
        </p:grpSpPr>
        <p:sp>
          <p:nvSpPr>
            <p:cNvPr id="21" name="円 20"/>
            <p:cNvSpPr/>
            <p:nvPr/>
          </p:nvSpPr>
          <p:spPr>
            <a:xfrm rot="5400000">
              <a:off x="3353812" y="2517415"/>
              <a:ext cx="1043799" cy="1086928"/>
            </a:xfrm>
            <a:prstGeom prst="pie">
              <a:avLst>
                <a:gd name="adj1" fmla="val 5400000"/>
                <a:gd name="adj2" fmla="val 16200000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endParaRPr>
            </a:p>
          </p:txBody>
        </p:sp>
        <p:sp>
          <p:nvSpPr>
            <p:cNvPr id="26" name="正方形/長方形 25"/>
            <p:cNvSpPr/>
            <p:nvPr/>
          </p:nvSpPr>
          <p:spPr>
            <a:xfrm>
              <a:off x="3720435" y="2422523"/>
              <a:ext cx="310551" cy="14664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endParaRPr>
            </a:p>
          </p:txBody>
        </p:sp>
      </p:grpSp>
      <p:sp>
        <p:nvSpPr>
          <p:cNvPr id="15" name="フリーフォーム 14"/>
          <p:cNvSpPr/>
          <p:nvPr/>
        </p:nvSpPr>
        <p:spPr>
          <a:xfrm>
            <a:off x="671924" y="2495886"/>
            <a:ext cx="454597" cy="590550"/>
          </a:xfrm>
          <a:custGeom>
            <a:avLst/>
            <a:gdLst>
              <a:gd name="connsiteX0" fmla="*/ 35497 w 454597"/>
              <a:gd name="connsiteY0" fmla="*/ 590550 h 590550"/>
              <a:gd name="connsiteX1" fmla="*/ 41847 w 454597"/>
              <a:gd name="connsiteY1" fmla="*/ 203200 h 590550"/>
              <a:gd name="connsiteX2" fmla="*/ 454597 w 454597"/>
              <a:gd name="connsiteY2" fmla="*/ 0 h 590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54597" h="590550">
                <a:moveTo>
                  <a:pt x="35497" y="590550"/>
                </a:moveTo>
                <a:cubicBezTo>
                  <a:pt x="3747" y="446087"/>
                  <a:pt x="-28003" y="301625"/>
                  <a:pt x="41847" y="203200"/>
                </a:cubicBezTo>
                <a:cubicBezTo>
                  <a:pt x="111697" y="104775"/>
                  <a:pt x="283147" y="52387"/>
                  <a:pt x="454597" y="0"/>
                </a:cubicBezTo>
              </a:path>
            </a:pathLst>
          </a:custGeom>
          <a:noFill/>
          <a:ln>
            <a:solidFill>
              <a:schemeClr val="tx1"/>
            </a:solidFill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28" name="正方形/長方形 27"/>
          <p:cNvSpPr/>
          <p:nvPr/>
        </p:nvSpPr>
        <p:spPr>
          <a:xfrm>
            <a:off x="2228340" y="3246967"/>
            <a:ext cx="1086928" cy="193231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30" name="台形 29"/>
          <p:cNvSpPr/>
          <p:nvPr/>
        </p:nvSpPr>
        <p:spPr>
          <a:xfrm flipV="1">
            <a:off x="2228339" y="5179284"/>
            <a:ext cx="1086929" cy="448575"/>
          </a:xfrm>
          <a:prstGeom prst="trapezoid">
            <a:avLst/>
          </a:prstGeom>
          <a:pattFill prst="sphere">
            <a:fgClr>
              <a:schemeClr val="accent1"/>
            </a:fgClr>
            <a:bgClr>
              <a:schemeClr val="bg1"/>
            </a:bgClr>
          </a:patt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18" name="楕円 17"/>
          <p:cNvSpPr/>
          <p:nvPr/>
        </p:nvSpPr>
        <p:spPr>
          <a:xfrm>
            <a:off x="3101471" y="3710268"/>
            <a:ext cx="176579" cy="26460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grpSp>
        <p:nvGrpSpPr>
          <p:cNvPr id="49" name="グループ化 48"/>
          <p:cNvGrpSpPr/>
          <p:nvPr/>
        </p:nvGrpSpPr>
        <p:grpSpPr>
          <a:xfrm>
            <a:off x="2900728" y="4506246"/>
            <a:ext cx="267419" cy="660759"/>
            <a:chOff x="7142672" y="4410074"/>
            <a:chExt cx="267419" cy="660759"/>
          </a:xfrm>
        </p:grpSpPr>
        <p:sp>
          <p:nvSpPr>
            <p:cNvPr id="34" name="フローチャート: 処理 33"/>
            <p:cNvSpPr/>
            <p:nvPr/>
          </p:nvSpPr>
          <p:spPr>
            <a:xfrm>
              <a:off x="7142672" y="4410074"/>
              <a:ext cx="267419" cy="660759"/>
            </a:xfrm>
            <a:prstGeom prst="flowChartProcess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endParaRPr>
            </a:p>
          </p:txBody>
        </p:sp>
        <p:cxnSp>
          <p:nvCxnSpPr>
            <p:cNvPr id="38" name="直線コネクタ 37"/>
            <p:cNvCxnSpPr/>
            <p:nvPr/>
          </p:nvCxnSpPr>
          <p:spPr>
            <a:xfrm flipH="1">
              <a:off x="7224713" y="4962525"/>
              <a:ext cx="185378" cy="4763"/>
            </a:xfrm>
            <a:prstGeom prst="line">
              <a:avLst/>
            </a:prstGeom>
            <a:ln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線コネクタ 38"/>
            <p:cNvCxnSpPr/>
            <p:nvPr/>
          </p:nvCxnSpPr>
          <p:spPr>
            <a:xfrm flipH="1">
              <a:off x="7224713" y="4910137"/>
              <a:ext cx="185378" cy="4763"/>
            </a:xfrm>
            <a:prstGeom prst="line">
              <a:avLst/>
            </a:prstGeom>
            <a:ln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線コネクタ 39"/>
            <p:cNvCxnSpPr/>
            <p:nvPr/>
          </p:nvCxnSpPr>
          <p:spPr>
            <a:xfrm flipH="1">
              <a:off x="7224713" y="4858979"/>
              <a:ext cx="185378" cy="4763"/>
            </a:xfrm>
            <a:prstGeom prst="line">
              <a:avLst/>
            </a:prstGeom>
            <a:ln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線コネクタ 40"/>
            <p:cNvCxnSpPr/>
            <p:nvPr/>
          </p:nvCxnSpPr>
          <p:spPr>
            <a:xfrm flipH="1">
              <a:off x="7224713" y="4806591"/>
              <a:ext cx="185378" cy="4763"/>
            </a:xfrm>
            <a:prstGeom prst="line">
              <a:avLst/>
            </a:prstGeom>
            <a:ln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線コネクタ 41"/>
            <p:cNvCxnSpPr/>
            <p:nvPr/>
          </p:nvCxnSpPr>
          <p:spPr>
            <a:xfrm flipH="1">
              <a:off x="7224713" y="4750670"/>
              <a:ext cx="185378" cy="4763"/>
            </a:xfrm>
            <a:prstGeom prst="line">
              <a:avLst/>
            </a:prstGeom>
            <a:ln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線コネクタ 42"/>
            <p:cNvCxnSpPr/>
            <p:nvPr/>
          </p:nvCxnSpPr>
          <p:spPr>
            <a:xfrm flipH="1">
              <a:off x="7224713" y="4697130"/>
              <a:ext cx="185378" cy="4763"/>
            </a:xfrm>
            <a:prstGeom prst="line">
              <a:avLst/>
            </a:prstGeom>
            <a:ln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線コネクタ 43"/>
            <p:cNvCxnSpPr/>
            <p:nvPr/>
          </p:nvCxnSpPr>
          <p:spPr>
            <a:xfrm flipH="1">
              <a:off x="7224713" y="5014913"/>
              <a:ext cx="185378" cy="4763"/>
            </a:xfrm>
            <a:prstGeom prst="line">
              <a:avLst/>
            </a:prstGeom>
            <a:ln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線コネクタ 44"/>
            <p:cNvCxnSpPr/>
            <p:nvPr/>
          </p:nvCxnSpPr>
          <p:spPr>
            <a:xfrm flipH="1">
              <a:off x="7224713" y="4639980"/>
              <a:ext cx="185378" cy="4763"/>
            </a:xfrm>
            <a:prstGeom prst="line">
              <a:avLst/>
            </a:prstGeom>
            <a:ln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線コネクタ 45"/>
            <p:cNvCxnSpPr/>
            <p:nvPr/>
          </p:nvCxnSpPr>
          <p:spPr>
            <a:xfrm flipH="1">
              <a:off x="7224713" y="4587593"/>
              <a:ext cx="185378" cy="4763"/>
            </a:xfrm>
            <a:prstGeom prst="line">
              <a:avLst/>
            </a:prstGeom>
            <a:ln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線コネクタ 46"/>
            <p:cNvCxnSpPr/>
            <p:nvPr/>
          </p:nvCxnSpPr>
          <p:spPr>
            <a:xfrm flipH="1">
              <a:off x="7224713" y="4525680"/>
              <a:ext cx="185378" cy="4763"/>
            </a:xfrm>
            <a:prstGeom prst="line">
              <a:avLst/>
            </a:prstGeom>
            <a:ln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線コネクタ 47"/>
            <p:cNvCxnSpPr/>
            <p:nvPr/>
          </p:nvCxnSpPr>
          <p:spPr>
            <a:xfrm flipH="1">
              <a:off x="7224713" y="4463767"/>
              <a:ext cx="185378" cy="4763"/>
            </a:xfrm>
            <a:prstGeom prst="line">
              <a:avLst/>
            </a:prstGeom>
            <a:ln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2" name="角丸四角形吹き出し 51"/>
          <p:cNvSpPr/>
          <p:nvPr/>
        </p:nvSpPr>
        <p:spPr>
          <a:xfrm>
            <a:off x="1672095" y="5883511"/>
            <a:ext cx="4198600" cy="888490"/>
          </a:xfrm>
          <a:custGeom>
            <a:avLst/>
            <a:gdLst>
              <a:gd name="connsiteX0" fmla="*/ 0 w 4198600"/>
              <a:gd name="connsiteY0" fmla="*/ 106604 h 639611"/>
              <a:gd name="connsiteX1" fmla="*/ 106604 w 4198600"/>
              <a:gd name="connsiteY1" fmla="*/ 0 h 639611"/>
              <a:gd name="connsiteX2" fmla="*/ 699767 w 4198600"/>
              <a:gd name="connsiteY2" fmla="*/ 0 h 639611"/>
              <a:gd name="connsiteX3" fmla="*/ 1284058 w 4198600"/>
              <a:gd name="connsiteY3" fmla="*/ -248879 h 639611"/>
              <a:gd name="connsiteX4" fmla="*/ 1749417 w 4198600"/>
              <a:gd name="connsiteY4" fmla="*/ 0 h 639611"/>
              <a:gd name="connsiteX5" fmla="*/ 4091996 w 4198600"/>
              <a:gd name="connsiteY5" fmla="*/ 0 h 639611"/>
              <a:gd name="connsiteX6" fmla="*/ 4198600 w 4198600"/>
              <a:gd name="connsiteY6" fmla="*/ 106604 h 639611"/>
              <a:gd name="connsiteX7" fmla="*/ 4198600 w 4198600"/>
              <a:gd name="connsiteY7" fmla="*/ 106602 h 639611"/>
              <a:gd name="connsiteX8" fmla="*/ 4198600 w 4198600"/>
              <a:gd name="connsiteY8" fmla="*/ 106602 h 639611"/>
              <a:gd name="connsiteX9" fmla="*/ 4198600 w 4198600"/>
              <a:gd name="connsiteY9" fmla="*/ 266505 h 639611"/>
              <a:gd name="connsiteX10" fmla="*/ 4198600 w 4198600"/>
              <a:gd name="connsiteY10" fmla="*/ 533007 h 639611"/>
              <a:gd name="connsiteX11" fmla="*/ 4091996 w 4198600"/>
              <a:gd name="connsiteY11" fmla="*/ 639611 h 639611"/>
              <a:gd name="connsiteX12" fmla="*/ 1749417 w 4198600"/>
              <a:gd name="connsiteY12" fmla="*/ 639611 h 639611"/>
              <a:gd name="connsiteX13" fmla="*/ 699767 w 4198600"/>
              <a:gd name="connsiteY13" fmla="*/ 639611 h 639611"/>
              <a:gd name="connsiteX14" fmla="*/ 699767 w 4198600"/>
              <a:gd name="connsiteY14" fmla="*/ 639611 h 639611"/>
              <a:gd name="connsiteX15" fmla="*/ 106604 w 4198600"/>
              <a:gd name="connsiteY15" fmla="*/ 639611 h 639611"/>
              <a:gd name="connsiteX16" fmla="*/ 0 w 4198600"/>
              <a:gd name="connsiteY16" fmla="*/ 533007 h 639611"/>
              <a:gd name="connsiteX17" fmla="*/ 0 w 4198600"/>
              <a:gd name="connsiteY17" fmla="*/ 266505 h 639611"/>
              <a:gd name="connsiteX18" fmla="*/ 0 w 4198600"/>
              <a:gd name="connsiteY18" fmla="*/ 106602 h 639611"/>
              <a:gd name="connsiteX19" fmla="*/ 0 w 4198600"/>
              <a:gd name="connsiteY19" fmla="*/ 106602 h 639611"/>
              <a:gd name="connsiteX20" fmla="*/ 0 w 4198600"/>
              <a:gd name="connsiteY20" fmla="*/ 106604 h 639611"/>
              <a:gd name="connsiteX0" fmla="*/ 0 w 4198600"/>
              <a:gd name="connsiteY0" fmla="*/ 355483 h 888490"/>
              <a:gd name="connsiteX1" fmla="*/ 106604 w 4198600"/>
              <a:gd name="connsiteY1" fmla="*/ 248879 h 888490"/>
              <a:gd name="connsiteX2" fmla="*/ 699767 w 4198600"/>
              <a:gd name="connsiteY2" fmla="*/ 248879 h 888490"/>
              <a:gd name="connsiteX3" fmla="*/ 1284058 w 4198600"/>
              <a:gd name="connsiteY3" fmla="*/ 0 h 888490"/>
              <a:gd name="connsiteX4" fmla="*/ 1254117 w 4198600"/>
              <a:gd name="connsiteY4" fmla="*/ 274279 h 888490"/>
              <a:gd name="connsiteX5" fmla="*/ 4091996 w 4198600"/>
              <a:gd name="connsiteY5" fmla="*/ 248879 h 888490"/>
              <a:gd name="connsiteX6" fmla="*/ 4198600 w 4198600"/>
              <a:gd name="connsiteY6" fmla="*/ 355483 h 888490"/>
              <a:gd name="connsiteX7" fmla="*/ 4198600 w 4198600"/>
              <a:gd name="connsiteY7" fmla="*/ 355481 h 888490"/>
              <a:gd name="connsiteX8" fmla="*/ 4198600 w 4198600"/>
              <a:gd name="connsiteY8" fmla="*/ 355481 h 888490"/>
              <a:gd name="connsiteX9" fmla="*/ 4198600 w 4198600"/>
              <a:gd name="connsiteY9" fmla="*/ 515384 h 888490"/>
              <a:gd name="connsiteX10" fmla="*/ 4198600 w 4198600"/>
              <a:gd name="connsiteY10" fmla="*/ 781886 h 888490"/>
              <a:gd name="connsiteX11" fmla="*/ 4091996 w 4198600"/>
              <a:gd name="connsiteY11" fmla="*/ 888490 h 888490"/>
              <a:gd name="connsiteX12" fmla="*/ 1749417 w 4198600"/>
              <a:gd name="connsiteY12" fmla="*/ 888490 h 888490"/>
              <a:gd name="connsiteX13" fmla="*/ 699767 w 4198600"/>
              <a:gd name="connsiteY13" fmla="*/ 888490 h 888490"/>
              <a:gd name="connsiteX14" fmla="*/ 699767 w 4198600"/>
              <a:gd name="connsiteY14" fmla="*/ 888490 h 888490"/>
              <a:gd name="connsiteX15" fmla="*/ 106604 w 4198600"/>
              <a:gd name="connsiteY15" fmla="*/ 888490 h 888490"/>
              <a:gd name="connsiteX16" fmla="*/ 0 w 4198600"/>
              <a:gd name="connsiteY16" fmla="*/ 781886 h 888490"/>
              <a:gd name="connsiteX17" fmla="*/ 0 w 4198600"/>
              <a:gd name="connsiteY17" fmla="*/ 515384 h 888490"/>
              <a:gd name="connsiteX18" fmla="*/ 0 w 4198600"/>
              <a:gd name="connsiteY18" fmla="*/ 355481 h 888490"/>
              <a:gd name="connsiteX19" fmla="*/ 0 w 4198600"/>
              <a:gd name="connsiteY19" fmla="*/ 355481 h 888490"/>
              <a:gd name="connsiteX20" fmla="*/ 0 w 4198600"/>
              <a:gd name="connsiteY20" fmla="*/ 355483 h 8884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198600" h="888490">
                <a:moveTo>
                  <a:pt x="0" y="355483"/>
                </a:moveTo>
                <a:cubicBezTo>
                  <a:pt x="0" y="296607"/>
                  <a:pt x="47728" y="248879"/>
                  <a:pt x="106604" y="248879"/>
                </a:cubicBezTo>
                <a:lnTo>
                  <a:pt x="699767" y="248879"/>
                </a:lnTo>
                <a:lnTo>
                  <a:pt x="1284058" y="0"/>
                </a:lnTo>
                <a:lnTo>
                  <a:pt x="1254117" y="274279"/>
                </a:lnTo>
                <a:lnTo>
                  <a:pt x="4091996" y="248879"/>
                </a:lnTo>
                <a:cubicBezTo>
                  <a:pt x="4150872" y="248879"/>
                  <a:pt x="4198600" y="296607"/>
                  <a:pt x="4198600" y="355483"/>
                </a:cubicBezTo>
                <a:lnTo>
                  <a:pt x="4198600" y="355481"/>
                </a:lnTo>
                <a:lnTo>
                  <a:pt x="4198600" y="355481"/>
                </a:lnTo>
                <a:lnTo>
                  <a:pt x="4198600" y="515384"/>
                </a:lnTo>
                <a:lnTo>
                  <a:pt x="4198600" y="781886"/>
                </a:lnTo>
                <a:cubicBezTo>
                  <a:pt x="4198600" y="840762"/>
                  <a:pt x="4150872" y="888490"/>
                  <a:pt x="4091996" y="888490"/>
                </a:cubicBezTo>
                <a:lnTo>
                  <a:pt x="1749417" y="888490"/>
                </a:lnTo>
                <a:lnTo>
                  <a:pt x="699767" y="888490"/>
                </a:lnTo>
                <a:lnTo>
                  <a:pt x="699767" y="888490"/>
                </a:lnTo>
                <a:lnTo>
                  <a:pt x="106604" y="888490"/>
                </a:lnTo>
                <a:cubicBezTo>
                  <a:pt x="47728" y="888490"/>
                  <a:pt x="0" y="840762"/>
                  <a:pt x="0" y="781886"/>
                </a:cubicBezTo>
                <a:lnTo>
                  <a:pt x="0" y="515384"/>
                </a:lnTo>
                <a:lnTo>
                  <a:pt x="0" y="355481"/>
                </a:lnTo>
                <a:lnTo>
                  <a:pt x="0" y="355481"/>
                </a:lnTo>
                <a:lnTo>
                  <a:pt x="0" y="35548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marL="266700" marR="0" lvl="0" indent="-26670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⑤底が口と同じめんせきに</a:t>
            </a:r>
            <a:r>
              <a:rPr kumimoji="1" lang="ja-JP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なるように、あらかじめ水を入れておこう。</a:t>
            </a:r>
          </a:p>
        </p:txBody>
      </p:sp>
      <p:sp>
        <p:nvSpPr>
          <p:cNvPr id="54" name="角丸四角形吹き出し 53"/>
          <p:cNvSpPr/>
          <p:nvPr/>
        </p:nvSpPr>
        <p:spPr>
          <a:xfrm>
            <a:off x="3262215" y="4032518"/>
            <a:ext cx="3108182" cy="1813475"/>
          </a:xfrm>
          <a:custGeom>
            <a:avLst/>
            <a:gdLst>
              <a:gd name="connsiteX0" fmla="*/ 0 w 2604930"/>
              <a:gd name="connsiteY0" fmla="*/ 265895 h 1595340"/>
              <a:gd name="connsiteX1" fmla="*/ 265895 w 2604930"/>
              <a:gd name="connsiteY1" fmla="*/ 0 h 1595340"/>
              <a:gd name="connsiteX2" fmla="*/ 434155 w 2604930"/>
              <a:gd name="connsiteY2" fmla="*/ 0 h 1595340"/>
              <a:gd name="connsiteX3" fmla="*/ 434155 w 2604930"/>
              <a:gd name="connsiteY3" fmla="*/ 0 h 1595340"/>
              <a:gd name="connsiteX4" fmla="*/ 1085388 w 2604930"/>
              <a:gd name="connsiteY4" fmla="*/ 0 h 1595340"/>
              <a:gd name="connsiteX5" fmla="*/ 2339035 w 2604930"/>
              <a:gd name="connsiteY5" fmla="*/ 0 h 1595340"/>
              <a:gd name="connsiteX6" fmla="*/ 2604930 w 2604930"/>
              <a:gd name="connsiteY6" fmla="*/ 265895 h 1595340"/>
              <a:gd name="connsiteX7" fmla="*/ 2604930 w 2604930"/>
              <a:gd name="connsiteY7" fmla="*/ 930615 h 1595340"/>
              <a:gd name="connsiteX8" fmla="*/ 2604930 w 2604930"/>
              <a:gd name="connsiteY8" fmla="*/ 930615 h 1595340"/>
              <a:gd name="connsiteX9" fmla="*/ 2604930 w 2604930"/>
              <a:gd name="connsiteY9" fmla="*/ 1329450 h 1595340"/>
              <a:gd name="connsiteX10" fmla="*/ 2604930 w 2604930"/>
              <a:gd name="connsiteY10" fmla="*/ 1329445 h 1595340"/>
              <a:gd name="connsiteX11" fmla="*/ 2339035 w 2604930"/>
              <a:gd name="connsiteY11" fmla="*/ 1595340 h 1595340"/>
              <a:gd name="connsiteX12" fmla="*/ 1085388 w 2604930"/>
              <a:gd name="connsiteY12" fmla="*/ 1595340 h 1595340"/>
              <a:gd name="connsiteX13" fmla="*/ 434155 w 2604930"/>
              <a:gd name="connsiteY13" fmla="*/ 1595340 h 1595340"/>
              <a:gd name="connsiteX14" fmla="*/ 434155 w 2604930"/>
              <a:gd name="connsiteY14" fmla="*/ 1595340 h 1595340"/>
              <a:gd name="connsiteX15" fmla="*/ 265895 w 2604930"/>
              <a:gd name="connsiteY15" fmla="*/ 1595340 h 1595340"/>
              <a:gd name="connsiteX16" fmla="*/ 0 w 2604930"/>
              <a:gd name="connsiteY16" fmla="*/ 1329445 h 1595340"/>
              <a:gd name="connsiteX17" fmla="*/ 0 w 2604930"/>
              <a:gd name="connsiteY17" fmla="*/ 1329450 h 1595340"/>
              <a:gd name="connsiteX18" fmla="*/ -427052 w 2604930"/>
              <a:gd name="connsiteY18" fmla="*/ 994790 h 1595340"/>
              <a:gd name="connsiteX19" fmla="*/ 0 w 2604930"/>
              <a:gd name="connsiteY19" fmla="*/ 930615 h 1595340"/>
              <a:gd name="connsiteX20" fmla="*/ 0 w 2604930"/>
              <a:gd name="connsiteY20" fmla="*/ 265895 h 1595340"/>
              <a:gd name="connsiteX0" fmla="*/ 503252 w 3108182"/>
              <a:gd name="connsiteY0" fmla="*/ 265895 h 1595340"/>
              <a:gd name="connsiteX1" fmla="*/ 769147 w 3108182"/>
              <a:gd name="connsiteY1" fmla="*/ 0 h 1595340"/>
              <a:gd name="connsiteX2" fmla="*/ 937407 w 3108182"/>
              <a:gd name="connsiteY2" fmla="*/ 0 h 1595340"/>
              <a:gd name="connsiteX3" fmla="*/ 937407 w 3108182"/>
              <a:gd name="connsiteY3" fmla="*/ 0 h 1595340"/>
              <a:gd name="connsiteX4" fmla="*/ 1588640 w 3108182"/>
              <a:gd name="connsiteY4" fmla="*/ 0 h 1595340"/>
              <a:gd name="connsiteX5" fmla="*/ 2842287 w 3108182"/>
              <a:gd name="connsiteY5" fmla="*/ 0 h 1595340"/>
              <a:gd name="connsiteX6" fmla="*/ 3108182 w 3108182"/>
              <a:gd name="connsiteY6" fmla="*/ 265895 h 1595340"/>
              <a:gd name="connsiteX7" fmla="*/ 3108182 w 3108182"/>
              <a:gd name="connsiteY7" fmla="*/ 930615 h 1595340"/>
              <a:gd name="connsiteX8" fmla="*/ 3108182 w 3108182"/>
              <a:gd name="connsiteY8" fmla="*/ 930615 h 1595340"/>
              <a:gd name="connsiteX9" fmla="*/ 3108182 w 3108182"/>
              <a:gd name="connsiteY9" fmla="*/ 1329450 h 1595340"/>
              <a:gd name="connsiteX10" fmla="*/ 3108182 w 3108182"/>
              <a:gd name="connsiteY10" fmla="*/ 1329445 h 1595340"/>
              <a:gd name="connsiteX11" fmla="*/ 2842287 w 3108182"/>
              <a:gd name="connsiteY11" fmla="*/ 1595340 h 1595340"/>
              <a:gd name="connsiteX12" fmla="*/ 1588640 w 3108182"/>
              <a:gd name="connsiteY12" fmla="*/ 1595340 h 1595340"/>
              <a:gd name="connsiteX13" fmla="*/ 937407 w 3108182"/>
              <a:gd name="connsiteY13" fmla="*/ 1595340 h 1595340"/>
              <a:gd name="connsiteX14" fmla="*/ 937407 w 3108182"/>
              <a:gd name="connsiteY14" fmla="*/ 1595340 h 1595340"/>
              <a:gd name="connsiteX15" fmla="*/ 769147 w 3108182"/>
              <a:gd name="connsiteY15" fmla="*/ 1595340 h 1595340"/>
              <a:gd name="connsiteX16" fmla="*/ 503252 w 3108182"/>
              <a:gd name="connsiteY16" fmla="*/ 1329445 h 1595340"/>
              <a:gd name="connsiteX17" fmla="*/ 503252 w 3108182"/>
              <a:gd name="connsiteY17" fmla="*/ 1329450 h 1595340"/>
              <a:gd name="connsiteX18" fmla="*/ 0 w 3108182"/>
              <a:gd name="connsiteY18" fmla="*/ 804290 h 1595340"/>
              <a:gd name="connsiteX19" fmla="*/ 503252 w 3108182"/>
              <a:gd name="connsiteY19" fmla="*/ 930615 h 1595340"/>
              <a:gd name="connsiteX20" fmla="*/ 503252 w 3108182"/>
              <a:gd name="connsiteY20" fmla="*/ 265895 h 1595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3108182" h="1595340">
                <a:moveTo>
                  <a:pt x="503252" y="265895"/>
                </a:moveTo>
                <a:cubicBezTo>
                  <a:pt x="503252" y="119045"/>
                  <a:pt x="622297" y="0"/>
                  <a:pt x="769147" y="0"/>
                </a:cubicBezTo>
                <a:lnTo>
                  <a:pt x="937407" y="0"/>
                </a:lnTo>
                <a:lnTo>
                  <a:pt x="937407" y="0"/>
                </a:lnTo>
                <a:lnTo>
                  <a:pt x="1588640" y="0"/>
                </a:lnTo>
                <a:lnTo>
                  <a:pt x="2842287" y="0"/>
                </a:lnTo>
                <a:cubicBezTo>
                  <a:pt x="2989137" y="0"/>
                  <a:pt x="3108182" y="119045"/>
                  <a:pt x="3108182" y="265895"/>
                </a:cubicBezTo>
                <a:lnTo>
                  <a:pt x="3108182" y="930615"/>
                </a:lnTo>
                <a:lnTo>
                  <a:pt x="3108182" y="930615"/>
                </a:lnTo>
                <a:lnTo>
                  <a:pt x="3108182" y="1329450"/>
                </a:lnTo>
                <a:lnTo>
                  <a:pt x="3108182" y="1329445"/>
                </a:lnTo>
                <a:cubicBezTo>
                  <a:pt x="3108182" y="1476295"/>
                  <a:pt x="2989137" y="1595340"/>
                  <a:pt x="2842287" y="1595340"/>
                </a:cubicBezTo>
                <a:lnTo>
                  <a:pt x="1588640" y="1595340"/>
                </a:lnTo>
                <a:lnTo>
                  <a:pt x="937407" y="1595340"/>
                </a:lnTo>
                <a:lnTo>
                  <a:pt x="937407" y="1595340"/>
                </a:lnTo>
                <a:lnTo>
                  <a:pt x="769147" y="1595340"/>
                </a:lnTo>
                <a:cubicBezTo>
                  <a:pt x="622297" y="1595340"/>
                  <a:pt x="503252" y="1476295"/>
                  <a:pt x="503252" y="1329445"/>
                </a:cubicBezTo>
                <a:lnTo>
                  <a:pt x="503252" y="1329450"/>
                </a:lnTo>
                <a:lnTo>
                  <a:pt x="0" y="804290"/>
                </a:lnTo>
                <a:lnTo>
                  <a:pt x="503252" y="930615"/>
                </a:lnTo>
                <a:lnTo>
                  <a:pt x="503252" y="26589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23900" marR="0" lvl="0" indent="-17780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④メモリを作ろう</a:t>
            </a:r>
            <a:r>
              <a:rPr kumimoji="1" lang="en-US" altLang="ja-JP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/>
            </a:r>
            <a:br>
              <a:rPr kumimoji="1" lang="en-US" altLang="ja-JP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</a:br>
            <a:r>
              <a:rPr kumimoji="1" lang="ja-JP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インターネット</a:t>
            </a:r>
            <a:r>
              <a:rPr kumimoji="1" lang="ja-JP" alt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で</a:t>
            </a:r>
            <a:endParaRPr kumimoji="1" lang="en-US" altLang="ja-JP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  <a:p>
            <a:pPr marL="723900" marR="0" lvl="0" indent="-17780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「定規」「印刷」</a:t>
            </a:r>
            <a:r>
              <a:rPr kumimoji="1" lang="ja-JP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で</a:t>
            </a:r>
            <a:r>
              <a:rPr kumimoji="1" lang="en-US" altLang="ja-JP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/>
            </a:r>
            <a:br>
              <a:rPr kumimoji="1" lang="en-US" altLang="ja-JP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</a:br>
            <a:r>
              <a:rPr kumimoji="1" lang="ja-JP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検索して</a:t>
            </a:r>
            <a:r>
              <a:rPr kumimoji="1" lang="en-US" altLang="ja-JP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/>
            </a:r>
            <a:br>
              <a:rPr kumimoji="1" lang="en-US" altLang="ja-JP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</a:br>
            <a:r>
              <a:rPr kumimoji="1" lang="ja-JP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出て</a:t>
            </a:r>
            <a:r>
              <a:rPr kumimoji="1" lang="ja-JP" alt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きた画像</a:t>
            </a:r>
            <a:r>
              <a:rPr kumimoji="1" lang="ja-JP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を</a:t>
            </a:r>
            <a:r>
              <a:rPr kumimoji="1" lang="en-US" altLang="ja-JP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/>
            </a:r>
            <a:br>
              <a:rPr kumimoji="1" lang="en-US" altLang="ja-JP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</a:br>
            <a:r>
              <a:rPr kumimoji="1" lang="ja-JP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/>
                <a:ea typeface="游ゴシック" panose="020B0400000000000000" pitchFamily="50" charset="-128"/>
              </a:rPr>
              <a:t>いんさつ</a:t>
            </a:r>
            <a:r>
              <a:rPr kumimoji="1" lang="ja-JP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してはろう</a:t>
            </a: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55" name="角丸四角形吹き出し 54"/>
          <p:cNvSpPr/>
          <p:nvPr/>
        </p:nvSpPr>
        <p:spPr>
          <a:xfrm>
            <a:off x="3613862" y="3137151"/>
            <a:ext cx="2521735" cy="669232"/>
          </a:xfrm>
          <a:prstGeom prst="wedgeRoundRectCallout">
            <a:avLst>
              <a:gd name="adj1" fmla="val -64308"/>
              <a:gd name="adj2" fmla="val 19502"/>
              <a:gd name="adj3" fmla="val 16667"/>
            </a:avLst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 marR="0" lvl="0" indent="-26670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ja-JP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③「水ぬきの</a:t>
            </a:r>
            <a:r>
              <a:rPr kumimoji="1" lang="ja-JP" altLang="en-US" dirty="0" smtClean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あな」</a:t>
            </a:r>
            <a:r>
              <a:rPr kumimoji="1" lang="en-US" altLang="ja-JP" dirty="0" smtClean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/>
            </a:r>
            <a:br>
              <a:rPr kumimoji="1" lang="en-US" altLang="ja-JP" dirty="0" smtClean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</a:br>
            <a:r>
              <a:rPr kumimoji="1" lang="ja-JP" altLang="en-US" dirty="0" smtClean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をあけよう</a:t>
            </a: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grpSp>
        <p:nvGrpSpPr>
          <p:cNvPr id="10" name="グループ化 9"/>
          <p:cNvGrpSpPr/>
          <p:nvPr/>
        </p:nvGrpSpPr>
        <p:grpSpPr>
          <a:xfrm>
            <a:off x="198408" y="3012328"/>
            <a:ext cx="1320986" cy="2615531"/>
            <a:chOff x="737980" y="3086758"/>
            <a:chExt cx="1320986" cy="2615531"/>
          </a:xfrm>
        </p:grpSpPr>
        <p:sp>
          <p:nvSpPr>
            <p:cNvPr id="11" name="角丸四角形 10"/>
            <p:cNvSpPr/>
            <p:nvPr/>
          </p:nvSpPr>
          <p:spPr>
            <a:xfrm>
              <a:off x="737980" y="3086758"/>
              <a:ext cx="1064237" cy="103517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endParaRPr>
            </a:p>
          </p:txBody>
        </p:sp>
        <p:sp>
          <p:nvSpPr>
            <p:cNvPr id="20" name="正方形/長方形 19"/>
            <p:cNvSpPr/>
            <p:nvPr/>
          </p:nvSpPr>
          <p:spPr>
            <a:xfrm>
              <a:off x="972038" y="3321397"/>
              <a:ext cx="1086928" cy="1932317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endParaRPr>
            </a:p>
          </p:txBody>
        </p:sp>
        <p:sp>
          <p:nvSpPr>
            <p:cNvPr id="24" name="台形 23"/>
            <p:cNvSpPr/>
            <p:nvPr/>
          </p:nvSpPr>
          <p:spPr>
            <a:xfrm flipV="1">
              <a:off x="972037" y="5253714"/>
              <a:ext cx="1086929" cy="448575"/>
            </a:xfrm>
            <a:prstGeom prst="trapezoid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endParaRPr>
            </a:p>
          </p:txBody>
        </p:sp>
        <p:sp>
          <p:nvSpPr>
            <p:cNvPr id="58" name="テキスト ボックス 57"/>
            <p:cNvSpPr txBox="1"/>
            <p:nvPr/>
          </p:nvSpPr>
          <p:spPr>
            <a:xfrm>
              <a:off x="1059180" y="4049301"/>
              <a:ext cx="8915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ja-JP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游ゴシック" panose="020B0400000000000000" pitchFamily="50" charset="-128"/>
                  <a:cs typeface="+mn-cs"/>
                </a:rPr>
                <a:t>ペット</a:t>
              </a:r>
              <a:endParaRPr kumimoji="1" lang="en-US" altLang="ja-JP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ja-JP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游ゴシック" panose="020B0400000000000000" pitchFamily="50" charset="-128"/>
                  <a:cs typeface="+mn-cs"/>
                </a:rPr>
                <a:t>ボトル</a:t>
              </a:r>
            </a:p>
          </p:txBody>
        </p:sp>
      </p:grpSp>
      <p:sp>
        <p:nvSpPr>
          <p:cNvPr id="59" name="角丸四角形吹き出し 58"/>
          <p:cNvSpPr/>
          <p:nvPr/>
        </p:nvSpPr>
        <p:spPr>
          <a:xfrm>
            <a:off x="2616527" y="1295955"/>
            <a:ext cx="3319944" cy="959290"/>
          </a:xfrm>
          <a:prstGeom prst="wedgeRoundRectCallout">
            <a:avLst>
              <a:gd name="adj1" fmla="val -60485"/>
              <a:gd name="adj2" fmla="val 21772"/>
              <a:gd name="adj3" fmla="val 16667"/>
            </a:avLst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7800" marR="0" lvl="0" indent="-17780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①カッター</a:t>
            </a:r>
            <a:r>
              <a:rPr kumimoji="1" lang="ja-JP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を</a:t>
            </a:r>
            <a:r>
              <a:rPr kumimoji="1" lang="ja-JP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使って</a:t>
            </a:r>
            <a:r>
              <a:rPr kumimoji="1" lang="en-US" altLang="ja-JP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/>
            </a:r>
            <a:br>
              <a:rPr kumimoji="1" lang="en-US" altLang="ja-JP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</a:br>
            <a:r>
              <a:rPr kumimoji="1" lang="ja-JP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ペットボトル</a:t>
            </a:r>
            <a:r>
              <a:rPr kumimoji="1" lang="ja-JP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を切るとき</a:t>
            </a:r>
            <a:r>
              <a:rPr kumimoji="1" lang="ja-JP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は</a:t>
            </a:r>
            <a:r>
              <a:rPr kumimoji="1" lang="en-US" altLang="ja-JP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/>
            </a:r>
            <a:br>
              <a:rPr kumimoji="1" lang="en-US" altLang="ja-JP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</a:br>
            <a:r>
              <a:rPr kumimoji="1" lang="ja-JP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けが</a:t>
            </a:r>
            <a:r>
              <a:rPr kumimoji="1" lang="ja-JP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に気を付けて！</a:t>
            </a: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8991" y="2672320"/>
            <a:ext cx="2249621" cy="39993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8" name="グループ化 7"/>
          <p:cNvGrpSpPr/>
          <p:nvPr/>
        </p:nvGrpSpPr>
        <p:grpSpPr>
          <a:xfrm>
            <a:off x="2228339" y="2725066"/>
            <a:ext cx="1086929" cy="1160256"/>
            <a:chOff x="3207579" y="2799496"/>
            <a:chExt cx="1086929" cy="1160256"/>
          </a:xfrm>
        </p:grpSpPr>
        <p:sp>
          <p:nvSpPr>
            <p:cNvPr id="29" name="円 28"/>
            <p:cNvSpPr/>
            <p:nvPr/>
          </p:nvSpPr>
          <p:spPr>
            <a:xfrm rot="16200000" flipV="1">
              <a:off x="3229144" y="2777932"/>
              <a:ext cx="1043799" cy="1086928"/>
            </a:xfrm>
            <a:prstGeom prst="pie">
              <a:avLst>
                <a:gd name="adj1" fmla="val 5400000"/>
                <a:gd name="adj2" fmla="val 16200000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endParaRPr>
            </a:p>
          </p:txBody>
        </p:sp>
        <p:sp>
          <p:nvSpPr>
            <p:cNvPr id="31" name="正方形/長方形 30"/>
            <p:cNvSpPr/>
            <p:nvPr/>
          </p:nvSpPr>
          <p:spPr>
            <a:xfrm flipV="1">
              <a:off x="3595767" y="3813103"/>
              <a:ext cx="310551" cy="14664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endParaRPr>
            </a:p>
          </p:txBody>
        </p:sp>
        <p:sp>
          <p:nvSpPr>
            <p:cNvPr id="6" name="正方形/長方形 5"/>
            <p:cNvSpPr/>
            <p:nvPr/>
          </p:nvSpPr>
          <p:spPr>
            <a:xfrm>
              <a:off x="3207579" y="3321396"/>
              <a:ext cx="1086929" cy="146423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endParaRPr>
            </a:p>
          </p:txBody>
        </p:sp>
      </p:grpSp>
      <p:sp>
        <p:nvSpPr>
          <p:cNvPr id="50" name="角丸四角形吹き出し 49"/>
          <p:cNvSpPr/>
          <p:nvPr/>
        </p:nvSpPr>
        <p:spPr>
          <a:xfrm>
            <a:off x="2946082" y="2495886"/>
            <a:ext cx="2597031" cy="769923"/>
          </a:xfrm>
          <a:custGeom>
            <a:avLst/>
            <a:gdLst>
              <a:gd name="connsiteX0" fmla="*/ 0 w 2219157"/>
              <a:gd name="connsiteY0" fmla="*/ 71884 h 431295"/>
              <a:gd name="connsiteX1" fmla="*/ 71884 w 2219157"/>
              <a:gd name="connsiteY1" fmla="*/ 0 h 431295"/>
              <a:gd name="connsiteX2" fmla="*/ 369860 w 2219157"/>
              <a:gd name="connsiteY2" fmla="*/ 0 h 431295"/>
              <a:gd name="connsiteX3" fmla="*/ 369860 w 2219157"/>
              <a:gd name="connsiteY3" fmla="*/ 0 h 431295"/>
              <a:gd name="connsiteX4" fmla="*/ 924649 w 2219157"/>
              <a:gd name="connsiteY4" fmla="*/ 0 h 431295"/>
              <a:gd name="connsiteX5" fmla="*/ 2147273 w 2219157"/>
              <a:gd name="connsiteY5" fmla="*/ 0 h 431295"/>
              <a:gd name="connsiteX6" fmla="*/ 2219157 w 2219157"/>
              <a:gd name="connsiteY6" fmla="*/ 71884 h 431295"/>
              <a:gd name="connsiteX7" fmla="*/ 2219157 w 2219157"/>
              <a:gd name="connsiteY7" fmla="*/ 251589 h 431295"/>
              <a:gd name="connsiteX8" fmla="*/ 2219157 w 2219157"/>
              <a:gd name="connsiteY8" fmla="*/ 251589 h 431295"/>
              <a:gd name="connsiteX9" fmla="*/ 2219157 w 2219157"/>
              <a:gd name="connsiteY9" fmla="*/ 359413 h 431295"/>
              <a:gd name="connsiteX10" fmla="*/ 2219157 w 2219157"/>
              <a:gd name="connsiteY10" fmla="*/ 359411 h 431295"/>
              <a:gd name="connsiteX11" fmla="*/ 2147273 w 2219157"/>
              <a:gd name="connsiteY11" fmla="*/ 431295 h 431295"/>
              <a:gd name="connsiteX12" fmla="*/ 924649 w 2219157"/>
              <a:gd name="connsiteY12" fmla="*/ 431295 h 431295"/>
              <a:gd name="connsiteX13" fmla="*/ 369860 w 2219157"/>
              <a:gd name="connsiteY13" fmla="*/ 431295 h 431295"/>
              <a:gd name="connsiteX14" fmla="*/ 369860 w 2219157"/>
              <a:gd name="connsiteY14" fmla="*/ 431295 h 431295"/>
              <a:gd name="connsiteX15" fmla="*/ 71884 w 2219157"/>
              <a:gd name="connsiteY15" fmla="*/ 431295 h 431295"/>
              <a:gd name="connsiteX16" fmla="*/ 0 w 2219157"/>
              <a:gd name="connsiteY16" fmla="*/ 359411 h 431295"/>
              <a:gd name="connsiteX17" fmla="*/ 0 w 2219157"/>
              <a:gd name="connsiteY17" fmla="*/ 359413 h 431295"/>
              <a:gd name="connsiteX18" fmla="*/ -517574 w 2219157"/>
              <a:gd name="connsiteY18" fmla="*/ 478211 h 431295"/>
              <a:gd name="connsiteX19" fmla="*/ 0 w 2219157"/>
              <a:gd name="connsiteY19" fmla="*/ 251589 h 431295"/>
              <a:gd name="connsiteX20" fmla="*/ 0 w 2219157"/>
              <a:gd name="connsiteY20" fmla="*/ 71884 h 431295"/>
              <a:gd name="connsiteX0" fmla="*/ 403274 w 2622431"/>
              <a:gd name="connsiteY0" fmla="*/ 71884 h 744911"/>
              <a:gd name="connsiteX1" fmla="*/ 475158 w 2622431"/>
              <a:gd name="connsiteY1" fmla="*/ 0 h 744911"/>
              <a:gd name="connsiteX2" fmla="*/ 773134 w 2622431"/>
              <a:gd name="connsiteY2" fmla="*/ 0 h 744911"/>
              <a:gd name="connsiteX3" fmla="*/ 773134 w 2622431"/>
              <a:gd name="connsiteY3" fmla="*/ 0 h 744911"/>
              <a:gd name="connsiteX4" fmla="*/ 1327923 w 2622431"/>
              <a:gd name="connsiteY4" fmla="*/ 0 h 744911"/>
              <a:gd name="connsiteX5" fmla="*/ 2550547 w 2622431"/>
              <a:gd name="connsiteY5" fmla="*/ 0 h 744911"/>
              <a:gd name="connsiteX6" fmla="*/ 2622431 w 2622431"/>
              <a:gd name="connsiteY6" fmla="*/ 71884 h 744911"/>
              <a:gd name="connsiteX7" fmla="*/ 2622431 w 2622431"/>
              <a:gd name="connsiteY7" fmla="*/ 251589 h 744911"/>
              <a:gd name="connsiteX8" fmla="*/ 2622431 w 2622431"/>
              <a:gd name="connsiteY8" fmla="*/ 251589 h 744911"/>
              <a:gd name="connsiteX9" fmla="*/ 2622431 w 2622431"/>
              <a:gd name="connsiteY9" fmla="*/ 359413 h 744911"/>
              <a:gd name="connsiteX10" fmla="*/ 2622431 w 2622431"/>
              <a:gd name="connsiteY10" fmla="*/ 359411 h 744911"/>
              <a:gd name="connsiteX11" fmla="*/ 2550547 w 2622431"/>
              <a:gd name="connsiteY11" fmla="*/ 431295 h 744911"/>
              <a:gd name="connsiteX12" fmla="*/ 1327923 w 2622431"/>
              <a:gd name="connsiteY12" fmla="*/ 431295 h 744911"/>
              <a:gd name="connsiteX13" fmla="*/ 773134 w 2622431"/>
              <a:gd name="connsiteY13" fmla="*/ 431295 h 744911"/>
              <a:gd name="connsiteX14" fmla="*/ 773134 w 2622431"/>
              <a:gd name="connsiteY14" fmla="*/ 431295 h 744911"/>
              <a:gd name="connsiteX15" fmla="*/ 475158 w 2622431"/>
              <a:gd name="connsiteY15" fmla="*/ 431295 h 744911"/>
              <a:gd name="connsiteX16" fmla="*/ 403274 w 2622431"/>
              <a:gd name="connsiteY16" fmla="*/ 359411 h 744911"/>
              <a:gd name="connsiteX17" fmla="*/ 403274 w 2622431"/>
              <a:gd name="connsiteY17" fmla="*/ 359413 h 744911"/>
              <a:gd name="connsiteX18" fmla="*/ 0 w 2622431"/>
              <a:gd name="connsiteY18" fmla="*/ 744911 h 744911"/>
              <a:gd name="connsiteX19" fmla="*/ 403274 w 2622431"/>
              <a:gd name="connsiteY19" fmla="*/ 251589 h 744911"/>
              <a:gd name="connsiteX20" fmla="*/ 403274 w 2622431"/>
              <a:gd name="connsiteY20" fmla="*/ 71884 h 744911"/>
              <a:gd name="connsiteX0" fmla="*/ 377874 w 2597031"/>
              <a:gd name="connsiteY0" fmla="*/ 71884 h 560124"/>
              <a:gd name="connsiteX1" fmla="*/ 449758 w 2597031"/>
              <a:gd name="connsiteY1" fmla="*/ 0 h 560124"/>
              <a:gd name="connsiteX2" fmla="*/ 747734 w 2597031"/>
              <a:gd name="connsiteY2" fmla="*/ 0 h 560124"/>
              <a:gd name="connsiteX3" fmla="*/ 747734 w 2597031"/>
              <a:gd name="connsiteY3" fmla="*/ 0 h 560124"/>
              <a:gd name="connsiteX4" fmla="*/ 1302523 w 2597031"/>
              <a:gd name="connsiteY4" fmla="*/ 0 h 560124"/>
              <a:gd name="connsiteX5" fmla="*/ 2525147 w 2597031"/>
              <a:gd name="connsiteY5" fmla="*/ 0 h 560124"/>
              <a:gd name="connsiteX6" fmla="*/ 2597031 w 2597031"/>
              <a:gd name="connsiteY6" fmla="*/ 71884 h 560124"/>
              <a:gd name="connsiteX7" fmla="*/ 2597031 w 2597031"/>
              <a:gd name="connsiteY7" fmla="*/ 251589 h 560124"/>
              <a:gd name="connsiteX8" fmla="*/ 2597031 w 2597031"/>
              <a:gd name="connsiteY8" fmla="*/ 251589 h 560124"/>
              <a:gd name="connsiteX9" fmla="*/ 2597031 w 2597031"/>
              <a:gd name="connsiteY9" fmla="*/ 359413 h 560124"/>
              <a:gd name="connsiteX10" fmla="*/ 2597031 w 2597031"/>
              <a:gd name="connsiteY10" fmla="*/ 359411 h 560124"/>
              <a:gd name="connsiteX11" fmla="*/ 2525147 w 2597031"/>
              <a:gd name="connsiteY11" fmla="*/ 431295 h 560124"/>
              <a:gd name="connsiteX12" fmla="*/ 1302523 w 2597031"/>
              <a:gd name="connsiteY12" fmla="*/ 431295 h 560124"/>
              <a:gd name="connsiteX13" fmla="*/ 747734 w 2597031"/>
              <a:gd name="connsiteY13" fmla="*/ 431295 h 560124"/>
              <a:gd name="connsiteX14" fmla="*/ 747734 w 2597031"/>
              <a:gd name="connsiteY14" fmla="*/ 431295 h 560124"/>
              <a:gd name="connsiteX15" fmla="*/ 449758 w 2597031"/>
              <a:gd name="connsiteY15" fmla="*/ 431295 h 560124"/>
              <a:gd name="connsiteX16" fmla="*/ 377874 w 2597031"/>
              <a:gd name="connsiteY16" fmla="*/ 359411 h 560124"/>
              <a:gd name="connsiteX17" fmla="*/ 377874 w 2597031"/>
              <a:gd name="connsiteY17" fmla="*/ 359413 h 560124"/>
              <a:gd name="connsiteX18" fmla="*/ 0 w 2597031"/>
              <a:gd name="connsiteY18" fmla="*/ 560124 h 560124"/>
              <a:gd name="connsiteX19" fmla="*/ 377874 w 2597031"/>
              <a:gd name="connsiteY19" fmla="*/ 251589 h 560124"/>
              <a:gd name="connsiteX20" fmla="*/ 377874 w 2597031"/>
              <a:gd name="connsiteY20" fmla="*/ 71884 h 560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597031" h="560124">
                <a:moveTo>
                  <a:pt x="377874" y="71884"/>
                </a:moveTo>
                <a:cubicBezTo>
                  <a:pt x="377874" y="32184"/>
                  <a:pt x="410058" y="0"/>
                  <a:pt x="449758" y="0"/>
                </a:cubicBezTo>
                <a:lnTo>
                  <a:pt x="747734" y="0"/>
                </a:lnTo>
                <a:lnTo>
                  <a:pt x="747734" y="0"/>
                </a:lnTo>
                <a:lnTo>
                  <a:pt x="1302523" y="0"/>
                </a:lnTo>
                <a:lnTo>
                  <a:pt x="2525147" y="0"/>
                </a:lnTo>
                <a:cubicBezTo>
                  <a:pt x="2564847" y="0"/>
                  <a:pt x="2597031" y="32184"/>
                  <a:pt x="2597031" y="71884"/>
                </a:cubicBezTo>
                <a:lnTo>
                  <a:pt x="2597031" y="251589"/>
                </a:lnTo>
                <a:lnTo>
                  <a:pt x="2597031" y="251589"/>
                </a:lnTo>
                <a:lnTo>
                  <a:pt x="2597031" y="359413"/>
                </a:lnTo>
                <a:lnTo>
                  <a:pt x="2597031" y="359411"/>
                </a:lnTo>
                <a:cubicBezTo>
                  <a:pt x="2597031" y="399111"/>
                  <a:pt x="2564847" y="431295"/>
                  <a:pt x="2525147" y="431295"/>
                </a:cubicBezTo>
                <a:lnTo>
                  <a:pt x="1302523" y="431295"/>
                </a:lnTo>
                <a:lnTo>
                  <a:pt x="747734" y="431295"/>
                </a:lnTo>
                <a:lnTo>
                  <a:pt x="747734" y="431295"/>
                </a:lnTo>
                <a:lnTo>
                  <a:pt x="449758" y="431295"/>
                </a:lnTo>
                <a:cubicBezTo>
                  <a:pt x="410058" y="431295"/>
                  <a:pt x="377874" y="399111"/>
                  <a:pt x="377874" y="359411"/>
                </a:cubicBezTo>
                <a:lnTo>
                  <a:pt x="377874" y="359413"/>
                </a:lnTo>
                <a:lnTo>
                  <a:pt x="0" y="560124"/>
                </a:lnTo>
                <a:lnTo>
                  <a:pt x="377874" y="251589"/>
                </a:lnTo>
                <a:lnTo>
                  <a:pt x="377874" y="7188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622300" marR="0" lvl="0" indent="-17780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②ビニールテープ</a:t>
            </a:r>
            <a:r>
              <a:rPr kumimoji="1" lang="en-US" altLang="ja-JP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/>
            </a:r>
            <a:br>
              <a:rPr kumimoji="1" lang="en-US" altLang="ja-JP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</a:br>
            <a:r>
              <a:rPr kumimoji="1" lang="ja-JP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を貼ろう</a:t>
            </a:r>
            <a:endParaRPr kumimoji="1" lang="en-US" altLang="ja-JP" sz="1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9" name="爆発 1 8"/>
          <p:cNvSpPr/>
          <p:nvPr/>
        </p:nvSpPr>
        <p:spPr>
          <a:xfrm>
            <a:off x="5734818" y="323841"/>
            <a:ext cx="2517978" cy="1491956"/>
          </a:xfrm>
          <a:prstGeom prst="irregularSeal1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b="1" dirty="0">
              <a:solidFill>
                <a:srgbClr val="FF0000"/>
              </a:solidFill>
              <a:latin typeface="HGP創英角ﾎﾟｯﾌﾟ体" panose="040B0A00000000000000" pitchFamily="50" charset="-128"/>
              <a:ea typeface="HGP創英角ﾎﾟｯﾌﾟ体" panose="040B0A00000000000000" pitchFamily="50" charset="-128"/>
            </a:endParaRPr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718" y="1057240"/>
            <a:ext cx="1276118" cy="1525188"/>
          </a:xfrm>
          <a:prstGeom prst="rect">
            <a:avLst/>
          </a:prstGeom>
        </p:spPr>
      </p:pic>
      <p:sp>
        <p:nvSpPr>
          <p:cNvPr id="4" name="テキスト ボックス 3"/>
          <p:cNvSpPr txBox="1"/>
          <p:nvPr/>
        </p:nvSpPr>
        <p:spPr>
          <a:xfrm>
            <a:off x="6135597" y="687908"/>
            <a:ext cx="206338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b="1" dirty="0"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ないのなら</a:t>
            </a:r>
            <a:endParaRPr kumimoji="1" lang="en-US" altLang="ja-JP" b="1" dirty="0">
              <a:latin typeface="HGP創英角ﾎﾟｯﾌﾟ体" panose="040B0A00000000000000" pitchFamily="50" charset="-128"/>
              <a:ea typeface="HGP創英角ﾎﾟｯﾌﾟ体" panose="040B0A00000000000000" pitchFamily="50" charset="-128"/>
            </a:endParaRPr>
          </a:p>
          <a:p>
            <a:pPr algn="ctr"/>
            <a:r>
              <a:rPr kumimoji="1" lang="ja-JP" altLang="en-US" sz="2400" b="1" dirty="0" smtClean="0">
                <a:solidFill>
                  <a:srgbClr val="FF0000"/>
                </a:solidFill>
                <a:effectLst>
                  <a:glow rad="63500">
                    <a:schemeClr val="bg1">
                      <a:alpha val="77000"/>
                    </a:schemeClr>
                  </a:glow>
                </a:effectLst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作っちゃおう！</a:t>
            </a:r>
            <a:endParaRPr kumimoji="1" lang="ja-JP" altLang="en-US" sz="2400" b="1" dirty="0">
              <a:solidFill>
                <a:srgbClr val="FF0000"/>
              </a:solidFill>
              <a:effectLst>
                <a:glow rad="63500">
                  <a:schemeClr val="bg1">
                    <a:alpha val="77000"/>
                  </a:schemeClr>
                </a:glow>
              </a:effectLst>
              <a:latin typeface="HGP創英角ﾎﾟｯﾌﾟ体" panose="040B0A00000000000000" pitchFamily="50" charset="-128"/>
              <a:ea typeface="HGP創英角ﾎﾟｯﾌﾟ体" panose="040B0A00000000000000" pitchFamily="50" charset="-128"/>
            </a:endParaRP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7321820" y="2797886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b="1" dirty="0" smtClean="0">
                <a:effectLst>
                  <a:glow rad="63500">
                    <a:schemeClr val="bg1">
                      <a:alpha val="40000"/>
                    </a:schemeClr>
                  </a:glow>
                </a:effectLst>
              </a:rPr>
              <a:t>完成図</a:t>
            </a:r>
            <a:endParaRPr kumimoji="1" lang="ja-JP" altLang="en-US" b="1" dirty="0">
              <a:effectLst>
                <a:glow rad="63500">
                  <a:schemeClr val="bg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06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正方形/長方形 53">
            <a:extLst>
              <a:ext uri="{FF2B5EF4-FFF2-40B4-BE49-F238E27FC236}">
                <a16:creationId xmlns:a16="http://schemas.microsoft.com/office/drawing/2014/main" id="{C5916BB3-D4FC-4A7D-90C4-D4674899F011}"/>
              </a:ext>
            </a:extLst>
          </p:cNvPr>
          <p:cNvSpPr/>
          <p:nvPr/>
        </p:nvSpPr>
        <p:spPr>
          <a:xfrm>
            <a:off x="2830559" y="5080407"/>
            <a:ext cx="2183404" cy="749886"/>
          </a:xfrm>
          <a:prstGeom prst="rect">
            <a:avLst/>
          </a:prstGeom>
          <a:pattFill prst="sphere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grpSp>
        <p:nvGrpSpPr>
          <p:cNvPr id="24" name="グループ化 23">
            <a:extLst>
              <a:ext uri="{FF2B5EF4-FFF2-40B4-BE49-F238E27FC236}">
                <a16:creationId xmlns:a16="http://schemas.microsoft.com/office/drawing/2014/main" id="{BACEA6E3-A2C6-4AE0-8E14-059888D589D1}"/>
              </a:ext>
            </a:extLst>
          </p:cNvPr>
          <p:cNvGrpSpPr/>
          <p:nvPr/>
        </p:nvGrpSpPr>
        <p:grpSpPr>
          <a:xfrm>
            <a:off x="2830559" y="900299"/>
            <a:ext cx="2183406" cy="5831085"/>
            <a:chOff x="1394682" y="729945"/>
            <a:chExt cx="2183406" cy="5831085"/>
          </a:xfrm>
        </p:grpSpPr>
        <p:sp>
          <p:nvSpPr>
            <p:cNvPr id="25" name="正方形/長方形 24">
              <a:extLst>
                <a:ext uri="{FF2B5EF4-FFF2-40B4-BE49-F238E27FC236}">
                  <a16:creationId xmlns:a16="http://schemas.microsoft.com/office/drawing/2014/main" id="{C0B88397-D208-4EBC-B99E-C95F6BB4AAD9}"/>
                </a:ext>
              </a:extLst>
            </p:cNvPr>
            <p:cNvSpPr/>
            <p:nvPr/>
          </p:nvSpPr>
          <p:spPr>
            <a:xfrm>
              <a:off x="1394684" y="1778332"/>
              <a:ext cx="2183404" cy="3881608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endParaRPr>
            </a:p>
          </p:txBody>
        </p:sp>
        <p:sp>
          <p:nvSpPr>
            <p:cNvPr id="26" name="台形 25">
              <a:extLst>
                <a:ext uri="{FF2B5EF4-FFF2-40B4-BE49-F238E27FC236}">
                  <a16:creationId xmlns:a16="http://schemas.microsoft.com/office/drawing/2014/main" id="{51E6F54C-2284-4F5B-A6FD-6A6D2D72B9F6}"/>
                </a:ext>
              </a:extLst>
            </p:cNvPr>
            <p:cNvSpPr/>
            <p:nvPr/>
          </p:nvSpPr>
          <p:spPr>
            <a:xfrm flipV="1">
              <a:off x="1394682" y="5659940"/>
              <a:ext cx="2183406" cy="901090"/>
            </a:xfrm>
            <a:prstGeom prst="trapezoid">
              <a:avLst/>
            </a:prstGeom>
            <a:pattFill prst="sphere">
              <a:fgClr>
                <a:schemeClr val="accent1"/>
              </a:fgClr>
              <a:bgClr>
                <a:schemeClr val="bg1"/>
              </a:bgClr>
            </a:patt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endParaRPr>
            </a:p>
          </p:txBody>
        </p:sp>
        <p:sp>
          <p:nvSpPr>
            <p:cNvPr id="27" name="楕円 26">
              <a:extLst>
                <a:ext uri="{FF2B5EF4-FFF2-40B4-BE49-F238E27FC236}">
                  <a16:creationId xmlns:a16="http://schemas.microsoft.com/office/drawing/2014/main" id="{FFC12ED6-3F40-42FD-9867-0684C4672FC8}"/>
                </a:ext>
              </a:extLst>
            </p:cNvPr>
            <p:cNvSpPr/>
            <p:nvPr/>
          </p:nvSpPr>
          <p:spPr>
            <a:xfrm>
              <a:off x="3148616" y="2709003"/>
              <a:ext cx="354709" cy="53153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endParaRPr>
            </a:p>
          </p:txBody>
        </p:sp>
        <p:grpSp>
          <p:nvGrpSpPr>
            <p:cNvPr id="28" name="グループ化 27">
              <a:extLst>
                <a:ext uri="{FF2B5EF4-FFF2-40B4-BE49-F238E27FC236}">
                  <a16:creationId xmlns:a16="http://schemas.microsoft.com/office/drawing/2014/main" id="{9CA827C5-56F1-4CFF-8A66-E7D12AD01913}"/>
                </a:ext>
              </a:extLst>
            </p:cNvPr>
            <p:cNvGrpSpPr/>
            <p:nvPr/>
          </p:nvGrpSpPr>
          <p:grpSpPr>
            <a:xfrm>
              <a:off x="2737406" y="4323853"/>
              <a:ext cx="537186" cy="1327322"/>
              <a:chOff x="7142680" y="4410000"/>
              <a:chExt cx="267419" cy="660748"/>
            </a:xfrm>
          </p:grpSpPr>
          <p:sp>
            <p:nvSpPr>
              <p:cNvPr id="33" name="フローチャート: 処理 32">
                <a:extLst>
                  <a:ext uri="{FF2B5EF4-FFF2-40B4-BE49-F238E27FC236}">
                    <a16:creationId xmlns:a16="http://schemas.microsoft.com/office/drawing/2014/main" id="{D1D46BDC-C435-444A-91E2-0980DEAE84E6}"/>
                  </a:ext>
                </a:extLst>
              </p:cNvPr>
              <p:cNvSpPr/>
              <p:nvPr/>
            </p:nvSpPr>
            <p:spPr>
              <a:xfrm>
                <a:off x="7142680" y="4410000"/>
                <a:ext cx="267419" cy="660748"/>
              </a:xfrm>
              <a:prstGeom prst="flowChartProcess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ja-JP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游ゴシック" panose="020B0400000000000000" pitchFamily="50" charset="-128"/>
                  <a:cs typeface="+mn-cs"/>
                </a:endParaRPr>
              </a:p>
            </p:txBody>
          </p:sp>
          <p:cxnSp>
            <p:nvCxnSpPr>
              <p:cNvPr id="34" name="直線コネクタ 33">
                <a:extLst>
                  <a:ext uri="{FF2B5EF4-FFF2-40B4-BE49-F238E27FC236}">
                    <a16:creationId xmlns:a16="http://schemas.microsoft.com/office/drawing/2014/main" id="{66E65551-B06C-48D9-9D3F-BF2491FC51A7}"/>
                  </a:ext>
                </a:extLst>
              </p:cNvPr>
              <p:cNvCxnSpPr/>
              <p:nvPr/>
            </p:nvCxnSpPr>
            <p:spPr>
              <a:xfrm flipH="1">
                <a:off x="7224721" y="4962442"/>
                <a:ext cx="185378" cy="4763"/>
              </a:xfrm>
              <a:prstGeom prst="line">
                <a:avLst/>
              </a:prstGeom>
              <a:ln>
                <a:solidFill>
                  <a:schemeClr val="tx1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線コネクタ 34">
                <a:extLst>
                  <a:ext uri="{FF2B5EF4-FFF2-40B4-BE49-F238E27FC236}">
                    <a16:creationId xmlns:a16="http://schemas.microsoft.com/office/drawing/2014/main" id="{946505BE-7C7F-4B57-A97C-A2C9E115BAF3}"/>
                  </a:ext>
                </a:extLst>
              </p:cNvPr>
              <p:cNvCxnSpPr/>
              <p:nvPr/>
            </p:nvCxnSpPr>
            <p:spPr>
              <a:xfrm flipH="1">
                <a:off x="7224721" y="4910054"/>
                <a:ext cx="185378" cy="4763"/>
              </a:xfrm>
              <a:prstGeom prst="line">
                <a:avLst/>
              </a:prstGeom>
              <a:ln>
                <a:solidFill>
                  <a:schemeClr val="tx1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直線コネクタ 35">
                <a:extLst>
                  <a:ext uri="{FF2B5EF4-FFF2-40B4-BE49-F238E27FC236}">
                    <a16:creationId xmlns:a16="http://schemas.microsoft.com/office/drawing/2014/main" id="{7C46E2C0-13F6-4205-B788-CE82B9A15505}"/>
                  </a:ext>
                </a:extLst>
              </p:cNvPr>
              <p:cNvCxnSpPr/>
              <p:nvPr/>
            </p:nvCxnSpPr>
            <p:spPr>
              <a:xfrm flipH="1">
                <a:off x="7224721" y="4858897"/>
                <a:ext cx="185378" cy="4763"/>
              </a:xfrm>
              <a:prstGeom prst="line">
                <a:avLst/>
              </a:prstGeom>
              <a:ln>
                <a:solidFill>
                  <a:schemeClr val="tx1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線コネクタ 36">
                <a:extLst>
                  <a:ext uri="{FF2B5EF4-FFF2-40B4-BE49-F238E27FC236}">
                    <a16:creationId xmlns:a16="http://schemas.microsoft.com/office/drawing/2014/main" id="{6DAC2BC5-257C-4398-92EC-6537F3B7CD31}"/>
                  </a:ext>
                </a:extLst>
              </p:cNvPr>
              <p:cNvCxnSpPr/>
              <p:nvPr/>
            </p:nvCxnSpPr>
            <p:spPr>
              <a:xfrm flipH="1">
                <a:off x="7224721" y="4806510"/>
                <a:ext cx="185378" cy="4763"/>
              </a:xfrm>
              <a:prstGeom prst="line">
                <a:avLst/>
              </a:prstGeom>
              <a:ln>
                <a:solidFill>
                  <a:schemeClr val="tx1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線コネクタ 37">
                <a:extLst>
                  <a:ext uri="{FF2B5EF4-FFF2-40B4-BE49-F238E27FC236}">
                    <a16:creationId xmlns:a16="http://schemas.microsoft.com/office/drawing/2014/main" id="{16C84C03-2474-4713-B440-D3B1D52F89C7}"/>
                  </a:ext>
                </a:extLst>
              </p:cNvPr>
              <p:cNvCxnSpPr/>
              <p:nvPr/>
            </p:nvCxnSpPr>
            <p:spPr>
              <a:xfrm flipH="1">
                <a:off x="7224721" y="4750590"/>
                <a:ext cx="185378" cy="4763"/>
              </a:xfrm>
              <a:prstGeom prst="line">
                <a:avLst/>
              </a:prstGeom>
              <a:ln>
                <a:solidFill>
                  <a:schemeClr val="tx1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直線コネクタ 38">
                <a:extLst>
                  <a:ext uri="{FF2B5EF4-FFF2-40B4-BE49-F238E27FC236}">
                    <a16:creationId xmlns:a16="http://schemas.microsoft.com/office/drawing/2014/main" id="{8516DA5B-49AE-4EA7-B30C-4936EE314AE7}"/>
                  </a:ext>
                </a:extLst>
              </p:cNvPr>
              <p:cNvCxnSpPr/>
              <p:nvPr/>
            </p:nvCxnSpPr>
            <p:spPr>
              <a:xfrm flipH="1">
                <a:off x="7224721" y="4697051"/>
                <a:ext cx="185378" cy="4763"/>
              </a:xfrm>
              <a:prstGeom prst="line">
                <a:avLst/>
              </a:prstGeom>
              <a:ln>
                <a:solidFill>
                  <a:schemeClr val="tx1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直線コネクタ 39">
                <a:extLst>
                  <a:ext uri="{FF2B5EF4-FFF2-40B4-BE49-F238E27FC236}">
                    <a16:creationId xmlns:a16="http://schemas.microsoft.com/office/drawing/2014/main" id="{F6417670-80F2-4E19-8008-F2AD3426D3A8}"/>
                  </a:ext>
                </a:extLst>
              </p:cNvPr>
              <p:cNvCxnSpPr/>
              <p:nvPr/>
            </p:nvCxnSpPr>
            <p:spPr>
              <a:xfrm flipH="1">
                <a:off x="7224721" y="5014831"/>
                <a:ext cx="185378" cy="4763"/>
              </a:xfrm>
              <a:prstGeom prst="line">
                <a:avLst/>
              </a:prstGeom>
              <a:ln>
                <a:solidFill>
                  <a:schemeClr val="tx1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線コネクタ 40">
                <a:extLst>
                  <a:ext uri="{FF2B5EF4-FFF2-40B4-BE49-F238E27FC236}">
                    <a16:creationId xmlns:a16="http://schemas.microsoft.com/office/drawing/2014/main" id="{9BD38C90-F545-42AF-BA3F-435C2CD008E2}"/>
                  </a:ext>
                </a:extLst>
              </p:cNvPr>
              <p:cNvCxnSpPr/>
              <p:nvPr/>
            </p:nvCxnSpPr>
            <p:spPr>
              <a:xfrm flipH="1">
                <a:off x="7224721" y="4639906"/>
                <a:ext cx="185378" cy="4763"/>
              </a:xfrm>
              <a:prstGeom prst="line">
                <a:avLst/>
              </a:prstGeom>
              <a:ln>
                <a:solidFill>
                  <a:schemeClr val="tx1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線コネクタ 41">
                <a:extLst>
                  <a:ext uri="{FF2B5EF4-FFF2-40B4-BE49-F238E27FC236}">
                    <a16:creationId xmlns:a16="http://schemas.microsoft.com/office/drawing/2014/main" id="{4A23A5A7-8ABF-4B0C-A5F4-12A3C0B6FC68}"/>
                  </a:ext>
                </a:extLst>
              </p:cNvPr>
              <p:cNvCxnSpPr/>
              <p:nvPr/>
            </p:nvCxnSpPr>
            <p:spPr>
              <a:xfrm flipH="1">
                <a:off x="7224721" y="4587524"/>
                <a:ext cx="185378" cy="4763"/>
              </a:xfrm>
              <a:prstGeom prst="line">
                <a:avLst/>
              </a:prstGeom>
              <a:ln>
                <a:solidFill>
                  <a:schemeClr val="tx1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直線コネクタ 42">
                <a:extLst>
                  <a:ext uri="{FF2B5EF4-FFF2-40B4-BE49-F238E27FC236}">
                    <a16:creationId xmlns:a16="http://schemas.microsoft.com/office/drawing/2014/main" id="{9E5CF19C-FB71-4761-86A6-9B48B077811E}"/>
                  </a:ext>
                </a:extLst>
              </p:cNvPr>
              <p:cNvCxnSpPr/>
              <p:nvPr/>
            </p:nvCxnSpPr>
            <p:spPr>
              <a:xfrm flipH="1">
                <a:off x="7224720" y="4525603"/>
                <a:ext cx="185378" cy="4763"/>
              </a:xfrm>
              <a:prstGeom prst="line">
                <a:avLst/>
              </a:prstGeom>
              <a:ln>
                <a:solidFill>
                  <a:schemeClr val="tx1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線コネクタ 43">
                <a:extLst>
                  <a:ext uri="{FF2B5EF4-FFF2-40B4-BE49-F238E27FC236}">
                    <a16:creationId xmlns:a16="http://schemas.microsoft.com/office/drawing/2014/main" id="{A59899E8-A97A-4934-90F0-48B36F077874}"/>
                  </a:ext>
                </a:extLst>
              </p:cNvPr>
              <p:cNvCxnSpPr/>
              <p:nvPr/>
            </p:nvCxnSpPr>
            <p:spPr>
              <a:xfrm flipH="1">
                <a:off x="7224713" y="4463767"/>
                <a:ext cx="185378" cy="4763"/>
              </a:xfrm>
              <a:prstGeom prst="line">
                <a:avLst/>
              </a:prstGeom>
              <a:ln>
                <a:solidFill>
                  <a:schemeClr val="tx1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グループ化 28">
              <a:extLst>
                <a:ext uri="{FF2B5EF4-FFF2-40B4-BE49-F238E27FC236}">
                  <a16:creationId xmlns:a16="http://schemas.microsoft.com/office/drawing/2014/main" id="{ACDDF3B5-6B33-4FD1-8F3D-B04ECB5EF394}"/>
                </a:ext>
              </a:extLst>
            </p:cNvPr>
            <p:cNvGrpSpPr/>
            <p:nvPr/>
          </p:nvGrpSpPr>
          <p:grpSpPr>
            <a:xfrm>
              <a:off x="1394682" y="729945"/>
              <a:ext cx="2183406" cy="2330704"/>
              <a:chOff x="3207579" y="2799496"/>
              <a:chExt cx="1086929" cy="1160256"/>
            </a:xfrm>
          </p:grpSpPr>
          <p:sp>
            <p:nvSpPr>
              <p:cNvPr id="30" name="円 28">
                <a:extLst>
                  <a:ext uri="{FF2B5EF4-FFF2-40B4-BE49-F238E27FC236}">
                    <a16:creationId xmlns:a16="http://schemas.microsoft.com/office/drawing/2014/main" id="{7108B807-D2A3-4EA9-8E93-4ED6731EA84A}"/>
                  </a:ext>
                </a:extLst>
              </p:cNvPr>
              <p:cNvSpPr/>
              <p:nvPr/>
            </p:nvSpPr>
            <p:spPr>
              <a:xfrm rot="16200000" flipV="1">
                <a:off x="3229144" y="2777932"/>
                <a:ext cx="1043799" cy="1086928"/>
              </a:xfrm>
              <a:prstGeom prst="pie">
                <a:avLst>
                  <a:gd name="adj1" fmla="val 5400000"/>
                  <a:gd name="adj2" fmla="val 16200000"/>
                </a:avLst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ja-JP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游ゴシック" panose="020B0400000000000000" pitchFamily="50" charset="-128"/>
                  <a:cs typeface="+mn-cs"/>
                </a:endParaRPr>
              </a:p>
            </p:txBody>
          </p:sp>
          <p:sp>
            <p:nvSpPr>
              <p:cNvPr id="31" name="正方形/長方形 30">
                <a:extLst>
                  <a:ext uri="{FF2B5EF4-FFF2-40B4-BE49-F238E27FC236}">
                    <a16:creationId xmlns:a16="http://schemas.microsoft.com/office/drawing/2014/main" id="{E31B059A-B375-41FA-B32D-14E33FFED5F4}"/>
                  </a:ext>
                </a:extLst>
              </p:cNvPr>
              <p:cNvSpPr/>
              <p:nvPr/>
            </p:nvSpPr>
            <p:spPr>
              <a:xfrm flipV="1">
                <a:off x="3595767" y="3813103"/>
                <a:ext cx="310551" cy="14664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ja-JP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游ゴシック" panose="020B0400000000000000" pitchFamily="50" charset="-128"/>
                  <a:cs typeface="+mn-cs"/>
                </a:endParaRPr>
              </a:p>
            </p:txBody>
          </p:sp>
          <p:sp>
            <p:nvSpPr>
              <p:cNvPr id="32" name="正方形/長方形 31">
                <a:extLst>
                  <a:ext uri="{FF2B5EF4-FFF2-40B4-BE49-F238E27FC236}">
                    <a16:creationId xmlns:a16="http://schemas.microsoft.com/office/drawing/2014/main" id="{C9D80D57-163D-48E8-BF72-214B3EAD10A2}"/>
                  </a:ext>
                </a:extLst>
              </p:cNvPr>
              <p:cNvSpPr/>
              <p:nvPr/>
            </p:nvSpPr>
            <p:spPr>
              <a:xfrm>
                <a:off x="3207579" y="3321396"/>
                <a:ext cx="1086929" cy="146423"/>
              </a:xfrm>
              <a:prstGeom prst="rect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ja-JP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游ゴシック" panose="020B0400000000000000" pitchFamily="50" charset="-128"/>
                  <a:cs typeface="+mn-cs"/>
                </a:endParaRPr>
              </a:p>
            </p:txBody>
          </p:sp>
        </p:grpSp>
      </p:grpSp>
      <p:pic>
        <p:nvPicPr>
          <p:cNvPr id="46" name="図 45" descr="アイコン&#10;&#10;自動的に生成された説明">
            <a:extLst>
              <a:ext uri="{FF2B5EF4-FFF2-40B4-BE49-F238E27FC236}">
                <a16:creationId xmlns:a16="http://schemas.microsoft.com/office/drawing/2014/main" id="{86C93225-95EC-481D-BE0C-02DA41A3F5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="" xmlns:a1611="http://schemas.microsoft.com/office/drawing/2016/11/main" r:id="rId4"/>
              </a:ext>
            </a:extLst>
          </a:blip>
          <a:srcRect t="47500"/>
          <a:stretch/>
        </p:blipFill>
        <p:spPr>
          <a:xfrm>
            <a:off x="3246517" y="844924"/>
            <a:ext cx="1601606" cy="925453"/>
          </a:xfrm>
          <a:prstGeom prst="rect">
            <a:avLst/>
          </a:prstGeom>
        </p:spPr>
      </p:pic>
      <p:sp>
        <p:nvSpPr>
          <p:cNvPr id="47" name="正方形/長方形 14">
            <a:extLst>
              <a:ext uri="{FF2B5EF4-FFF2-40B4-BE49-F238E27FC236}">
                <a16:creationId xmlns:a16="http://schemas.microsoft.com/office/drawing/2014/main" id="{B1BC4C95-B917-4DB2-AF6D-0B4A2855FFB3}"/>
              </a:ext>
            </a:extLst>
          </p:cNvPr>
          <p:cNvSpPr/>
          <p:nvPr/>
        </p:nvSpPr>
        <p:spPr>
          <a:xfrm>
            <a:off x="-63280" y="-103"/>
            <a:ext cx="4788024" cy="620688"/>
          </a:xfrm>
          <a:custGeom>
            <a:avLst/>
            <a:gdLst/>
            <a:ahLst/>
            <a:cxnLst/>
            <a:rect l="l" t="t" r="r" b="b"/>
            <a:pathLst>
              <a:path w="4788024" h="620688">
                <a:moveTo>
                  <a:pt x="0" y="0"/>
                </a:moveTo>
                <a:lnTo>
                  <a:pt x="3354658" y="0"/>
                </a:lnTo>
                <a:lnTo>
                  <a:pt x="4211960" y="0"/>
                </a:lnTo>
                <a:lnTo>
                  <a:pt x="4781230" y="0"/>
                </a:lnTo>
                <a:lnTo>
                  <a:pt x="4788024" y="67395"/>
                </a:lnTo>
                <a:lnTo>
                  <a:pt x="4788024" y="250949"/>
                </a:lnTo>
                <a:cubicBezTo>
                  <a:pt x="4788024" y="455150"/>
                  <a:pt x="4622486" y="620688"/>
                  <a:pt x="4418285" y="620688"/>
                </a:cubicBezTo>
                <a:lnTo>
                  <a:pt x="4211960" y="620688"/>
                </a:lnTo>
                <a:lnTo>
                  <a:pt x="3717603" y="620688"/>
                </a:lnTo>
                <a:lnTo>
                  <a:pt x="0" y="620688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grpSp>
        <p:nvGrpSpPr>
          <p:cNvPr id="48" name="グループ化 47">
            <a:extLst>
              <a:ext uri="{FF2B5EF4-FFF2-40B4-BE49-F238E27FC236}">
                <a16:creationId xmlns:a16="http://schemas.microsoft.com/office/drawing/2014/main" id="{E4F05999-9DB7-4B99-BDF2-F1F821018F7B}"/>
              </a:ext>
            </a:extLst>
          </p:cNvPr>
          <p:cNvGrpSpPr/>
          <p:nvPr/>
        </p:nvGrpSpPr>
        <p:grpSpPr>
          <a:xfrm>
            <a:off x="2272148" y="-3254"/>
            <a:ext cx="6551240" cy="620688"/>
            <a:chOff x="-1699726" y="-805160"/>
            <a:chExt cx="5508104" cy="620688"/>
          </a:xfrm>
        </p:grpSpPr>
        <p:sp>
          <p:nvSpPr>
            <p:cNvPr id="49" name="角丸四角形 2">
              <a:extLst>
                <a:ext uri="{FF2B5EF4-FFF2-40B4-BE49-F238E27FC236}">
                  <a16:creationId xmlns:a16="http://schemas.microsoft.com/office/drawing/2014/main" id="{709A2558-A164-4F9B-88CC-038630ED10CD}"/>
                </a:ext>
              </a:extLst>
            </p:cNvPr>
            <p:cNvSpPr/>
            <p:nvPr/>
          </p:nvSpPr>
          <p:spPr>
            <a:xfrm>
              <a:off x="2368218" y="-805160"/>
              <a:ext cx="1440160" cy="620688"/>
            </a:xfrm>
            <a:custGeom>
              <a:avLst/>
              <a:gdLst/>
              <a:ahLst/>
              <a:cxnLst/>
              <a:rect l="l" t="t" r="r" b="b"/>
              <a:pathLst>
                <a:path w="1440160" h="620688">
                  <a:moveTo>
                    <a:pt x="6794" y="0"/>
                  </a:moveTo>
                  <a:lnTo>
                    <a:pt x="1433366" y="0"/>
                  </a:lnTo>
                  <a:lnTo>
                    <a:pt x="1440160" y="67395"/>
                  </a:lnTo>
                  <a:lnTo>
                    <a:pt x="1440160" y="250949"/>
                  </a:lnTo>
                  <a:cubicBezTo>
                    <a:pt x="1440160" y="455150"/>
                    <a:pt x="1274622" y="620688"/>
                    <a:pt x="1070421" y="620688"/>
                  </a:cubicBezTo>
                  <a:lnTo>
                    <a:pt x="369739" y="620688"/>
                  </a:lnTo>
                  <a:cubicBezTo>
                    <a:pt x="165538" y="620688"/>
                    <a:pt x="0" y="455150"/>
                    <a:pt x="0" y="250949"/>
                  </a:cubicBezTo>
                  <a:lnTo>
                    <a:pt x="0" y="67395"/>
                  </a:lnTo>
                  <a:close/>
                </a:path>
              </a:pathLst>
            </a:custGeom>
            <a:solidFill>
              <a:srgbClr val="DFF1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endParaRPr>
            </a:p>
          </p:txBody>
        </p:sp>
        <p:sp>
          <p:nvSpPr>
            <p:cNvPr id="50" name="角丸四角形 2">
              <a:extLst>
                <a:ext uri="{FF2B5EF4-FFF2-40B4-BE49-F238E27FC236}">
                  <a16:creationId xmlns:a16="http://schemas.microsoft.com/office/drawing/2014/main" id="{2A40C8A3-5925-4E4E-99BB-1DC69D3BD026}"/>
                </a:ext>
              </a:extLst>
            </p:cNvPr>
            <p:cNvSpPr/>
            <p:nvPr/>
          </p:nvSpPr>
          <p:spPr>
            <a:xfrm>
              <a:off x="2008178" y="-805160"/>
              <a:ext cx="1440160" cy="620688"/>
            </a:xfrm>
            <a:custGeom>
              <a:avLst/>
              <a:gdLst/>
              <a:ahLst/>
              <a:cxnLst/>
              <a:rect l="l" t="t" r="r" b="b"/>
              <a:pathLst>
                <a:path w="1440160" h="620688">
                  <a:moveTo>
                    <a:pt x="6794" y="0"/>
                  </a:moveTo>
                  <a:lnTo>
                    <a:pt x="1433366" y="0"/>
                  </a:lnTo>
                  <a:lnTo>
                    <a:pt x="1440160" y="67395"/>
                  </a:lnTo>
                  <a:lnTo>
                    <a:pt x="1440160" y="250949"/>
                  </a:lnTo>
                  <a:cubicBezTo>
                    <a:pt x="1440160" y="455150"/>
                    <a:pt x="1274622" y="620688"/>
                    <a:pt x="1070421" y="620688"/>
                  </a:cubicBezTo>
                  <a:lnTo>
                    <a:pt x="369739" y="620688"/>
                  </a:lnTo>
                  <a:cubicBezTo>
                    <a:pt x="165538" y="620688"/>
                    <a:pt x="0" y="455150"/>
                    <a:pt x="0" y="250949"/>
                  </a:cubicBezTo>
                  <a:lnTo>
                    <a:pt x="0" y="67395"/>
                  </a:lnTo>
                  <a:close/>
                </a:path>
              </a:pathLst>
            </a:custGeom>
            <a:solidFill>
              <a:srgbClr val="B6DF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endParaRPr>
            </a:p>
          </p:txBody>
        </p:sp>
        <p:sp>
          <p:nvSpPr>
            <p:cNvPr id="51" name="正方形/長方形 14">
              <a:extLst>
                <a:ext uri="{FF2B5EF4-FFF2-40B4-BE49-F238E27FC236}">
                  <a16:creationId xmlns:a16="http://schemas.microsoft.com/office/drawing/2014/main" id="{DB929B3E-E11A-4526-AE97-B73CA3F9A89A}"/>
                </a:ext>
              </a:extLst>
            </p:cNvPr>
            <p:cNvSpPr/>
            <p:nvPr/>
          </p:nvSpPr>
          <p:spPr>
            <a:xfrm>
              <a:off x="-1699726" y="-805160"/>
              <a:ext cx="4788024" cy="620688"/>
            </a:xfrm>
            <a:custGeom>
              <a:avLst/>
              <a:gdLst/>
              <a:ahLst/>
              <a:cxnLst/>
              <a:rect l="l" t="t" r="r" b="b"/>
              <a:pathLst>
                <a:path w="4788024" h="620688">
                  <a:moveTo>
                    <a:pt x="0" y="0"/>
                  </a:moveTo>
                  <a:lnTo>
                    <a:pt x="3354658" y="0"/>
                  </a:lnTo>
                  <a:lnTo>
                    <a:pt x="4211960" y="0"/>
                  </a:lnTo>
                  <a:lnTo>
                    <a:pt x="4781230" y="0"/>
                  </a:lnTo>
                  <a:lnTo>
                    <a:pt x="4788024" y="67395"/>
                  </a:lnTo>
                  <a:lnTo>
                    <a:pt x="4788024" y="250949"/>
                  </a:lnTo>
                  <a:cubicBezTo>
                    <a:pt x="4788024" y="455150"/>
                    <a:pt x="4622486" y="620688"/>
                    <a:pt x="4418285" y="620688"/>
                  </a:cubicBezTo>
                  <a:lnTo>
                    <a:pt x="4211960" y="620688"/>
                  </a:lnTo>
                  <a:lnTo>
                    <a:pt x="3717603" y="620688"/>
                  </a:lnTo>
                  <a:lnTo>
                    <a:pt x="0" y="620688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endParaRPr>
            </a:p>
          </p:txBody>
        </p:sp>
      </p:grpSp>
      <p:sp>
        <p:nvSpPr>
          <p:cNvPr id="52" name="タイトル 1">
            <a:extLst>
              <a:ext uri="{FF2B5EF4-FFF2-40B4-BE49-F238E27FC236}">
                <a16:creationId xmlns:a16="http://schemas.microsoft.com/office/drawing/2014/main" id="{BB192BA5-7C60-4144-B32D-ACCF4E55ABDF}"/>
              </a:ext>
            </a:extLst>
          </p:cNvPr>
          <p:cNvSpPr txBox="1">
            <a:spLocks/>
          </p:cNvSpPr>
          <p:nvPr/>
        </p:nvSpPr>
        <p:spPr>
          <a:xfrm>
            <a:off x="-44737" y="18529"/>
            <a:ext cx="7895646" cy="635000"/>
          </a:xfrm>
          <a:prstGeom prst="rect">
            <a:avLst/>
          </a:prstGeom>
          <a:noFill/>
        </p:spPr>
        <p:txBody>
          <a:bodyPr vert="horz" lIns="91440" tIns="14400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180975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ja-JP" altLang="en-US" sz="4000" b="1" dirty="0" smtClean="0">
                <a:solidFill>
                  <a:srgbClr val="0070C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Meiryo UI" panose="020B0604030504040204" pitchFamily="50" charset="-128"/>
              </a:rPr>
              <a:t>降水</a:t>
            </a:r>
            <a:r>
              <a:rPr kumimoji="1" lang="ja-JP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メイリオ" panose="020B0604030504040204" pitchFamily="50" charset="-128"/>
                <a:ea typeface="メイリオ" panose="020B0604030504040204" pitchFamily="50" charset="-128"/>
                <a:cs typeface="Meiryo UI" panose="020B0604030504040204" pitchFamily="50" charset="-128"/>
              </a:rPr>
              <a:t>量</a:t>
            </a:r>
            <a:r>
              <a:rPr kumimoji="1" lang="ja-JP" altLang="en-US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メイリオ" panose="020B0604030504040204" pitchFamily="50" charset="-128"/>
                <a:ea typeface="メイリオ" panose="020B0604030504040204" pitchFamily="50" charset="-128"/>
                <a:cs typeface="Meiryo UI" panose="020B0604030504040204" pitchFamily="50" charset="-128"/>
              </a:rPr>
              <a:t>（こうすいりょう）</a:t>
            </a:r>
            <a:r>
              <a:rPr kumimoji="1" lang="ja-JP" altLang="en-US" sz="3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メイリオ" panose="020B0604030504040204" pitchFamily="50" charset="-128"/>
                <a:ea typeface="メイリオ" panose="020B0604030504040204" pitchFamily="50" charset="-128"/>
                <a:cs typeface="Meiryo UI" panose="020B0604030504040204" pitchFamily="50" charset="-128"/>
              </a:rPr>
              <a:t>を</a:t>
            </a:r>
            <a:r>
              <a:rPr kumimoji="1" lang="ja-JP" altLang="en-US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メイリオ" panose="020B0604030504040204" pitchFamily="50" charset="-128"/>
                <a:ea typeface="メイリオ" panose="020B0604030504040204" pitchFamily="50" charset="-128"/>
                <a:cs typeface="Meiryo UI" panose="020B0604030504040204" pitchFamily="50" charset="-128"/>
              </a:rPr>
              <a:t>はかってみよう</a:t>
            </a:r>
          </a:p>
        </p:txBody>
      </p:sp>
      <p:graphicFrame>
        <p:nvGraphicFramePr>
          <p:cNvPr id="55" name="表 54">
            <a:extLst>
              <a:ext uri="{FF2B5EF4-FFF2-40B4-BE49-F238E27FC236}">
                <a16:creationId xmlns:a16="http://schemas.microsoft.com/office/drawing/2014/main" id="{B8062065-AF39-4E9D-838D-4E7AB730F0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9894320"/>
              </p:ext>
            </p:extLst>
          </p:nvPr>
        </p:nvGraphicFramePr>
        <p:xfrm>
          <a:off x="370692" y="1332793"/>
          <a:ext cx="2034591" cy="33285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8539">
                  <a:extLst>
                    <a:ext uri="{9D8B030D-6E8A-4147-A177-3AD203B41FA5}">
                      <a16:colId xmlns:a16="http://schemas.microsoft.com/office/drawing/2014/main" val="2295757428"/>
                    </a:ext>
                  </a:extLst>
                </a:gridCol>
                <a:gridCol w="1196052">
                  <a:extLst>
                    <a:ext uri="{9D8B030D-6E8A-4147-A177-3AD203B41FA5}">
                      <a16:colId xmlns:a16="http://schemas.microsoft.com/office/drawing/2014/main" val="1012504859"/>
                    </a:ext>
                  </a:extLst>
                </a:gridCol>
              </a:tblGrid>
              <a:tr h="732670">
                <a:tc>
                  <a:txBody>
                    <a:bodyPr/>
                    <a:lstStyle/>
                    <a:p>
                      <a:r>
                        <a:rPr kumimoji="1" lang="ja-JP" altLang="en-US" dirty="0"/>
                        <a:t>月</a:t>
                      </a:r>
                      <a:r>
                        <a:rPr kumimoji="1" lang="en-US" altLang="ja-JP" dirty="0"/>
                        <a:t>/</a:t>
                      </a:r>
                      <a:r>
                        <a:rPr kumimoji="1" lang="ja-JP" altLang="en-US" dirty="0"/>
                        <a:t>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/>
                        <a:t>降水量</a:t>
                      </a:r>
                      <a:endParaRPr kumimoji="1" lang="en-US" altLang="ja-JP" dirty="0"/>
                    </a:p>
                    <a:p>
                      <a:pPr algn="r"/>
                      <a:r>
                        <a:rPr kumimoji="1" lang="ja-JP" altLang="en-US" dirty="0"/>
                        <a:t>（ミリ）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60772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dirty="0"/>
                        <a:t>6/4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/>
                        <a:t>25</a:t>
                      </a:r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66164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dirty="0"/>
                        <a:t>6/5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94680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dirty="0"/>
                        <a:t>…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/>
                        <a:t>…</a:t>
                      </a:r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62288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dirty="0"/>
                        <a:t>6/13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/>
                        <a:t>4</a:t>
                      </a:r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05321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dirty="0"/>
                        <a:t>6/14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/>
                        <a:t>8</a:t>
                      </a:r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42461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dirty="0"/>
                        <a:t>…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/>
                        <a:t>…</a:t>
                      </a:r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46284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dirty="0"/>
                        <a:t>6/19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/>
                        <a:t>31</a:t>
                      </a:r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0809104"/>
                  </a:ext>
                </a:extLst>
              </a:tr>
            </a:tbl>
          </a:graphicData>
        </a:graphic>
      </p:graphicFrame>
      <p:grpSp>
        <p:nvGrpSpPr>
          <p:cNvPr id="2" name="グループ化 1"/>
          <p:cNvGrpSpPr/>
          <p:nvPr/>
        </p:nvGrpSpPr>
        <p:grpSpPr>
          <a:xfrm>
            <a:off x="5013963" y="5070839"/>
            <a:ext cx="1648757" cy="759454"/>
            <a:chOff x="5013963" y="5070839"/>
            <a:chExt cx="1648757" cy="759454"/>
          </a:xfrm>
        </p:grpSpPr>
        <p:cxnSp>
          <p:nvCxnSpPr>
            <p:cNvPr id="57" name="直線コネクタ 56">
              <a:extLst>
                <a:ext uri="{FF2B5EF4-FFF2-40B4-BE49-F238E27FC236}">
                  <a16:creationId xmlns:a16="http://schemas.microsoft.com/office/drawing/2014/main" id="{48F90B91-7D61-4845-AD99-845794296C22}"/>
                </a:ext>
              </a:extLst>
            </p:cNvPr>
            <p:cNvCxnSpPr/>
            <p:nvPr/>
          </p:nvCxnSpPr>
          <p:spPr>
            <a:xfrm>
              <a:off x="5013963" y="5070839"/>
              <a:ext cx="899385" cy="0"/>
            </a:xfrm>
            <a:prstGeom prst="line">
              <a:avLst/>
            </a:prstGeom>
            <a:ln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線コネクタ 57">
              <a:extLst>
                <a:ext uri="{FF2B5EF4-FFF2-40B4-BE49-F238E27FC236}">
                  <a16:creationId xmlns:a16="http://schemas.microsoft.com/office/drawing/2014/main" id="{A73F0B9D-CDBB-4B8D-A593-BFE337BEDCCF}"/>
                </a:ext>
              </a:extLst>
            </p:cNvPr>
            <p:cNvCxnSpPr/>
            <p:nvPr/>
          </p:nvCxnSpPr>
          <p:spPr>
            <a:xfrm>
              <a:off x="5013963" y="5821528"/>
              <a:ext cx="899385" cy="0"/>
            </a:xfrm>
            <a:prstGeom prst="line">
              <a:avLst/>
            </a:prstGeom>
            <a:ln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線コネクタ 59">
              <a:extLst>
                <a:ext uri="{FF2B5EF4-FFF2-40B4-BE49-F238E27FC236}">
                  <a16:creationId xmlns:a16="http://schemas.microsoft.com/office/drawing/2014/main" id="{5BB33D12-29EC-42A5-B326-367575B26E1D}"/>
                </a:ext>
              </a:extLst>
            </p:cNvPr>
            <p:cNvCxnSpPr/>
            <p:nvPr/>
          </p:nvCxnSpPr>
          <p:spPr>
            <a:xfrm>
              <a:off x="5463655" y="5070839"/>
              <a:ext cx="0" cy="759454"/>
            </a:xfrm>
            <a:prstGeom prst="line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テキスト ボックス 60">
              <a:extLst>
                <a:ext uri="{FF2B5EF4-FFF2-40B4-BE49-F238E27FC236}">
                  <a16:creationId xmlns:a16="http://schemas.microsoft.com/office/drawing/2014/main" id="{A9540B89-C56A-40C9-B2BE-25D6FC765664}"/>
                </a:ext>
              </a:extLst>
            </p:cNvPr>
            <p:cNvSpPr txBox="1"/>
            <p:nvPr/>
          </p:nvSpPr>
          <p:spPr>
            <a:xfrm>
              <a:off x="5443662" y="5276296"/>
              <a:ext cx="12190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ja-JP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游ゴシック" panose="020B0400000000000000" pitchFamily="50" charset="-128"/>
                  <a:cs typeface="+mn-cs"/>
                </a:rPr>
                <a:t>何ミリ？</a:t>
              </a:r>
            </a:p>
          </p:txBody>
        </p:sp>
      </p:grpSp>
      <p:pic>
        <p:nvPicPr>
          <p:cNvPr id="22" name="図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2713" y="4493788"/>
            <a:ext cx="2019923" cy="2430828"/>
          </a:xfrm>
          <a:prstGeom prst="rect">
            <a:avLst/>
          </a:prstGeom>
        </p:spPr>
      </p:pic>
      <p:sp>
        <p:nvSpPr>
          <p:cNvPr id="3" name="角丸四角形吹き出し 2"/>
          <p:cNvSpPr/>
          <p:nvPr/>
        </p:nvSpPr>
        <p:spPr>
          <a:xfrm>
            <a:off x="5529533" y="2078966"/>
            <a:ext cx="3355676" cy="2268748"/>
          </a:xfrm>
          <a:prstGeom prst="wedgeRoundRectCallout">
            <a:avLst>
              <a:gd name="adj1" fmla="val -3225"/>
              <a:gd name="adj2" fmla="val 60530"/>
              <a:gd name="adj3" fmla="val 16667"/>
            </a:avLst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4" name="オブジェクト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4710446"/>
              </p:ext>
            </p:extLst>
          </p:nvPr>
        </p:nvGraphicFramePr>
        <p:xfrm>
          <a:off x="5664200" y="2247900"/>
          <a:ext cx="3492500" cy="185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1" name="文書" r:id="rId6" imgW="3551885" imgH="1882704" progId="Word.Document.12">
                  <p:embed/>
                </p:oleObj>
              </mc:Choice>
              <mc:Fallback>
                <p:oleObj name="文書" r:id="rId6" imgW="3551885" imgH="188270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664200" y="2247900"/>
                        <a:ext cx="3492500" cy="1854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23813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正方形/長方形 23"/>
          <p:cNvSpPr/>
          <p:nvPr/>
        </p:nvSpPr>
        <p:spPr>
          <a:xfrm>
            <a:off x="2544228" y="750705"/>
            <a:ext cx="2779789" cy="39995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正方形/長方形 22"/>
          <p:cNvSpPr/>
          <p:nvPr/>
        </p:nvSpPr>
        <p:spPr>
          <a:xfrm>
            <a:off x="201756" y="786197"/>
            <a:ext cx="2207350" cy="3964012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正方形/長方形 19"/>
          <p:cNvSpPr/>
          <p:nvPr/>
        </p:nvSpPr>
        <p:spPr>
          <a:xfrm>
            <a:off x="0" y="0"/>
            <a:ext cx="3474720" cy="620688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2" name="グループ化 1"/>
          <p:cNvGrpSpPr/>
          <p:nvPr/>
        </p:nvGrpSpPr>
        <p:grpSpPr>
          <a:xfrm>
            <a:off x="2389517" y="0"/>
            <a:ext cx="6556075" cy="623839"/>
            <a:chOff x="-907638" y="-3151"/>
            <a:chExt cx="5508104" cy="623839"/>
          </a:xfrm>
        </p:grpSpPr>
        <p:sp>
          <p:nvSpPr>
            <p:cNvPr id="3" name="正方形/長方形 14"/>
            <p:cNvSpPr/>
            <p:nvPr/>
          </p:nvSpPr>
          <p:spPr>
            <a:xfrm>
              <a:off x="-370559" y="0"/>
              <a:ext cx="4788024" cy="620688"/>
            </a:xfrm>
            <a:custGeom>
              <a:avLst/>
              <a:gdLst/>
              <a:ahLst/>
              <a:cxnLst/>
              <a:rect l="l" t="t" r="r" b="b"/>
              <a:pathLst>
                <a:path w="4788024" h="620688">
                  <a:moveTo>
                    <a:pt x="0" y="0"/>
                  </a:moveTo>
                  <a:lnTo>
                    <a:pt x="3354658" y="0"/>
                  </a:lnTo>
                  <a:lnTo>
                    <a:pt x="4211960" y="0"/>
                  </a:lnTo>
                  <a:lnTo>
                    <a:pt x="4781230" y="0"/>
                  </a:lnTo>
                  <a:lnTo>
                    <a:pt x="4788024" y="67395"/>
                  </a:lnTo>
                  <a:lnTo>
                    <a:pt x="4788024" y="250949"/>
                  </a:lnTo>
                  <a:cubicBezTo>
                    <a:pt x="4788024" y="455150"/>
                    <a:pt x="4622486" y="620688"/>
                    <a:pt x="4418285" y="620688"/>
                  </a:cubicBezTo>
                  <a:lnTo>
                    <a:pt x="4211960" y="620688"/>
                  </a:lnTo>
                  <a:lnTo>
                    <a:pt x="3717603" y="620688"/>
                  </a:lnTo>
                  <a:lnTo>
                    <a:pt x="0" y="620688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endParaRPr>
            </a:p>
          </p:txBody>
        </p:sp>
        <p:grpSp>
          <p:nvGrpSpPr>
            <p:cNvPr id="4" name="グループ化 3"/>
            <p:cNvGrpSpPr/>
            <p:nvPr/>
          </p:nvGrpSpPr>
          <p:grpSpPr>
            <a:xfrm>
              <a:off x="-907638" y="-3151"/>
              <a:ext cx="5508104" cy="620688"/>
              <a:chOff x="-1699726" y="-805160"/>
              <a:chExt cx="5508104" cy="620688"/>
            </a:xfrm>
          </p:grpSpPr>
          <p:sp>
            <p:nvSpPr>
              <p:cNvPr id="6" name="角丸四角形 2"/>
              <p:cNvSpPr/>
              <p:nvPr/>
            </p:nvSpPr>
            <p:spPr>
              <a:xfrm>
                <a:off x="2368218" y="-805160"/>
                <a:ext cx="1440160" cy="620688"/>
              </a:xfrm>
              <a:custGeom>
                <a:avLst/>
                <a:gdLst/>
                <a:ahLst/>
                <a:cxnLst/>
                <a:rect l="l" t="t" r="r" b="b"/>
                <a:pathLst>
                  <a:path w="1440160" h="620688">
                    <a:moveTo>
                      <a:pt x="6794" y="0"/>
                    </a:moveTo>
                    <a:lnTo>
                      <a:pt x="1433366" y="0"/>
                    </a:lnTo>
                    <a:lnTo>
                      <a:pt x="1440160" y="67395"/>
                    </a:lnTo>
                    <a:lnTo>
                      <a:pt x="1440160" y="250949"/>
                    </a:lnTo>
                    <a:cubicBezTo>
                      <a:pt x="1440160" y="455150"/>
                      <a:pt x="1274622" y="620688"/>
                      <a:pt x="1070421" y="620688"/>
                    </a:cubicBezTo>
                    <a:lnTo>
                      <a:pt x="369739" y="620688"/>
                    </a:lnTo>
                    <a:cubicBezTo>
                      <a:pt x="165538" y="620688"/>
                      <a:pt x="0" y="455150"/>
                      <a:pt x="0" y="250949"/>
                    </a:cubicBezTo>
                    <a:lnTo>
                      <a:pt x="0" y="67395"/>
                    </a:lnTo>
                    <a:close/>
                  </a:path>
                </a:pathLst>
              </a:custGeom>
              <a:solidFill>
                <a:srgbClr val="DFF1C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ja-JP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游ゴシック" panose="020B0400000000000000" pitchFamily="50" charset="-128"/>
                  <a:cs typeface="+mn-cs"/>
                </a:endParaRPr>
              </a:p>
            </p:txBody>
          </p:sp>
          <p:sp>
            <p:nvSpPr>
              <p:cNvPr id="7" name="角丸四角形 2"/>
              <p:cNvSpPr/>
              <p:nvPr/>
            </p:nvSpPr>
            <p:spPr>
              <a:xfrm>
                <a:off x="2008178" y="-805160"/>
                <a:ext cx="1440160" cy="620688"/>
              </a:xfrm>
              <a:custGeom>
                <a:avLst/>
                <a:gdLst/>
                <a:ahLst/>
                <a:cxnLst/>
                <a:rect l="l" t="t" r="r" b="b"/>
                <a:pathLst>
                  <a:path w="1440160" h="620688">
                    <a:moveTo>
                      <a:pt x="6794" y="0"/>
                    </a:moveTo>
                    <a:lnTo>
                      <a:pt x="1433366" y="0"/>
                    </a:lnTo>
                    <a:lnTo>
                      <a:pt x="1440160" y="67395"/>
                    </a:lnTo>
                    <a:lnTo>
                      <a:pt x="1440160" y="250949"/>
                    </a:lnTo>
                    <a:cubicBezTo>
                      <a:pt x="1440160" y="455150"/>
                      <a:pt x="1274622" y="620688"/>
                      <a:pt x="1070421" y="620688"/>
                    </a:cubicBezTo>
                    <a:lnTo>
                      <a:pt x="369739" y="620688"/>
                    </a:lnTo>
                    <a:cubicBezTo>
                      <a:pt x="165538" y="620688"/>
                      <a:pt x="0" y="455150"/>
                      <a:pt x="0" y="250949"/>
                    </a:cubicBezTo>
                    <a:lnTo>
                      <a:pt x="0" y="67395"/>
                    </a:lnTo>
                    <a:close/>
                  </a:path>
                </a:pathLst>
              </a:custGeom>
              <a:solidFill>
                <a:srgbClr val="B6DF8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ja-JP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游ゴシック" panose="020B0400000000000000" pitchFamily="50" charset="-128"/>
                  <a:cs typeface="+mn-cs"/>
                </a:endParaRPr>
              </a:p>
            </p:txBody>
          </p:sp>
          <p:sp>
            <p:nvSpPr>
              <p:cNvPr id="8" name="正方形/長方形 14"/>
              <p:cNvSpPr/>
              <p:nvPr/>
            </p:nvSpPr>
            <p:spPr>
              <a:xfrm>
                <a:off x="-1699726" y="-805160"/>
                <a:ext cx="4788024" cy="620688"/>
              </a:xfrm>
              <a:custGeom>
                <a:avLst/>
                <a:gdLst/>
                <a:ahLst/>
                <a:cxnLst/>
                <a:rect l="l" t="t" r="r" b="b"/>
                <a:pathLst>
                  <a:path w="4788024" h="620688">
                    <a:moveTo>
                      <a:pt x="0" y="0"/>
                    </a:moveTo>
                    <a:lnTo>
                      <a:pt x="3354658" y="0"/>
                    </a:lnTo>
                    <a:lnTo>
                      <a:pt x="4211960" y="0"/>
                    </a:lnTo>
                    <a:lnTo>
                      <a:pt x="4781230" y="0"/>
                    </a:lnTo>
                    <a:lnTo>
                      <a:pt x="4788024" y="67395"/>
                    </a:lnTo>
                    <a:lnTo>
                      <a:pt x="4788024" y="250949"/>
                    </a:lnTo>
                    <a:cubicBezTo>
                      <a:pt x="4788024" y="455150"/>
                      <a:pt x="4622486" y="620688"/>
                      <a:pt x="4418285" y="620688"/>
                    </a:cubicBezTo>
                    <a:lnTo>
                      <a:pt x="4211960" y="620688"/>
                    </a:lnTo>
                    <a:lnTo>
                      <a:pt x="3717603" y="620688"/>
                    </a:lnTo>
                    <a:lnTo>
                      <a:pt x="0" y="620688"/>
                    </a:lnTo>
                    <a:close/>
                  </a:path>
                </a:pathLst>
              </a:cu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ja-JP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游ゴシック" panose="020B0400000000000000" pitchFamily="50" charset="-128"/>
                  <a:cs typeface="+mn-cs"/>
                </a:endParaRPr>
              </a:p>
            </p:txBody>
          </p:sp>
        </p:grpSp>
      </p:grpSp>
      <p:sp>
        <p:nvSpPr>
          <p:cNvPr id="9" name="タイトル 1"/>
          <p:cNvSpPr txBox="1">
            <a:spLocks/>
          </p:cNvSpPr>
          <p:nvPr/>
        </p:nvSpPr>
        <p:spPr>
          <a:xfrm>
            <a:off x="-44737" y="18529"/>
            <a:ext cx="8705658" cy="635000"/>
          </a:xfrm>
          <a:prstGeom prst="rect">
            <a:avLst/>
          </a:prstGeom>
          <a:noFill/>
        </p:spPr>
        <p:txBody>
          <a:bodyPr vert="horz" lIns="91440" tIns="7200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メイリオ" panose="020B0604030504040204" pitchFamily="50" charset="-128"/>
                <a:ea typeface="メイリオ" panose="020B0604030504040204" pitchFamily="50" charset="-128"/>
                <a:cs typeface="Meiryo UI" panose="020B0604030504040204" pitchFamily="50" charset="-128"/>
              </a:rPr>
              <a:t>降水量</a:t>
            </a:r>
            <a:r>
              <a:rPr kumimoji="1" lang="ja-JP" altLang="en-US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メイリオ" panose="020B0604030504040204" pitchFamily="50" charset="-128"/>
                <a:ea typeface="メイリオ" panose="020B0604030504040204" pitchFamily="50" charset="-128"/>
                <a:cs typeface="Meiryo UI" panose="020B0604030504040204" pitchFamily="50" charset="-128"/>
              </a:rPr>
              <a:t>を記録して、</a:t>
            </a:r>
            <a:r>
              <a:rPr kumimoji="1" lang="ja-JP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メイリオ" panose="020B0604030504040204" pitchFamily="50" charset="-128"/>
                <a:ea typeface="メイリオ" panose="020B0604030504040204" pitchFamily="50" charset="-128"/>
                <a:cs typeface="Meiryo UI" panose="020B0604030504040204" pitchFamily="50" charset="-128"/>
              </a:rPr>
              <a:t>アメダス</a:t>
            </a:r>
            <a:r>
              <a:rPr kumimoji="1" lang="ja-JP" altLang="en-US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メイリオ" panose="020B0604030504040204" pitchFamily="50" charset="-128"/>
                <a:ea typeface="メイリオ" panose="020B0604030504040204" pitchFamily="50" charset="-128"/>
                <a:cs typeface="Meiryo UI" panose="020B0604030504040204" pitchFamily="50" charset="-128"/>
              </a:rPr>
              <a:t>と比べてみよう</a:t>
            </a:r>
            <a:endParaRPr kumimoji="1" lang="ja-JP" altLang="en-US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メイリオ" panose="020B0604030504040204" pitchFamily="50" charset="-128"/>
              <a:ea typeface="メイリオ" panose="020B0604030504040204" pitchFamily="50" charset="-128"/>
              <a:cs typeface="Meiryo UI" panose="020B0604030504040204" pitchFamily="50" charset="-128"/>
            </a:endParaRPr>
          </a:p>
        </p:txBody>
      </p:sp>
      <p:pic>
        <p:nvPicPr>
          <p:cNvPr id="11" name="図 10"/>
          <p:cNvPicPr>
            <a:picLocks noChangeAspect="1"/>
          </p:cNvPicPr>
          <p:nvPr/>
        </p:nvPicPr>
        <p:blipFill rotWithShape="1">
          <a:blip r:embed="rId3"/>
          <a:srcRect l="6400" t="3346" r="29581" b="29828"/>
          <a:stretch/>
        </p:blipFill>
        <p:spPr>
          <a:xfrm>
            <a:off x="2656564" y="1154258"/>
            <a:ext cx="2526861" cy="3207834"/>
          </a:xfrm>
          <a:prstGeom prst="rect">
            <a:avLst/>
          </a:prstGeom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9062" y="1017037"/>
            <a:ext cx="3639121" cy="352388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aphicFrame>
        <p:nvGraphicFramePr>
          <p:cNvPr id="14" name="表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3853744"/>
              </p:ext>
            </p:extLst>
          </p:nvPr>
        </p:nvGraphicFramePr>
        <p:xfrm>
          <a:off x="306654" y="1295142"/>
          <a:ext cx="2034591" cy="332855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838539">
                  <a:extLst>
                    <a:ext uri="{9D8B030D-6E8A-4147-A177-3AD203B41FA5}">
                      <a16:colId xmlns:a16="http://schemas.microsoft.com/office/drawing/2014/main" val="2295757428"/>
                    </a:ext>
                  </a:extLst>
                </a:gridCol>
                <a:gridCol w="1196052">
                  <a:extLst>
                    <a:ext uri="{9D8B030D-6E8A-4147-A177-3AD203B41FA5}">
                      <a16:colId xmlns:a16="http://schemas.microsoft.com/office/drawing/2014/main" val="1012504859"/>
                    </a:ext>
                  </a:extLst>
                </a:gridCol>
              </a:tblGrid>
              <a:tr h="732670"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月</a:t>
                      </a:r>
                      <a:r>
                        <a:rPr kumimoji="1" lang="en-US" altLang="ja-JP" dirty="0" smtClean="0"/>
                        <a:t>/</a:t>
                      </a:r>
                      <a:r>
                        <a:rPr kumimoji="1" lang="ja-JP" altLang="en-US" dirty="0" smtClean="0"/>
                        <a:t>日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/>
                        <a:t>降水量</a:t>
                      </a:r>
                      <a:endParaRPr kumimoji="1" lang="en-US" altLang="ja-JP" dirty="0" smtClean="0"/>
                    </a:p>
                    <a:p>
                      <a:pPr algn="r"/>
                      <a:r>
                        <a:rPr kumimoji="1" lang="ja-JP" altLang="en-US" dirty="0" smtClean="0"/>
                        <a:t>（ミリ）</a:t>
                      </a:r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60772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6/4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25</a:t>
                      </a:r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66164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6/5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94680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…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…</a:t>
                      </a:r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62288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6/13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4</a:t>
                      </a:r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05321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6/14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8</a:t>
                      </a:r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42461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…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…</a:t>
                      </a:r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46284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6/19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31</a:t>
                      </a:r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0809104"/>
                  </a:ext>
                </a:extLst>
              </a:tr>
            </a:tbl>
          </a:graphicData>
        </a:graphic>
      </p:graphicFrame>
      <p:sp>
        <p:nvSpPr>
          <p:cNvPr id="17" name="角丸四角形吹き出し 16"/>
          <p:cNvSpPr/>
          <p:nvPr/>
        </p:nvSpPr>
        <p:spPr>
          <a:xfrm>
            <a:off x="2868088" y="5470066"/>
            <a:ext cx="4186887" cy="1251515"/>
          </a:xfrm>
          <a:prstGeom prst="wedgeRoundRectCallout">
            <a:avLst>
              <a:gd name="adj1" fmla="val 56411"/>
              <a:gd name="adj2" fmla="val -13878"/>
              <a:gd name="adj3" fmla="val 16667"/>
            </a:avLst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GP創英角ﾎﾟｯﾌﾟ体" panose="040B0A00000000000000" pitchFamily="50" charset="-128"/>
              <a:ea typeface="HGP創英角ﾎﾟｯﾌﾟ体" panose="040B0A00000000000000" pitchFamily="50" charset="-128"/>
              <a:cs typeface="+mn-cs"/>
            </a:endParaRPr>
          </a:p>
        </p:txBody>
      </p:sp>
      <p:pic>
        <p:nvPicPr>
          <p:cNvPr id="16" name="図 15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3551" y="5524500"/>
            <a:ext cx="1333500" cy="1333500"/>
          </a:xfrm>
          <a:prstGeom prst="rect">
            <a:avLst/>
          </a:prstGeom>
          <a:effectLst>
            <a:glow rad="63500">
              <a:schemeClr val="bg1"/>
            </a:glow>
          </a:effectLst>
        </p:spPr>
      </p:pic>
      <p:sp>
        <p:nvSpPr>
          <p:cNvPr id="19" name="正方形/長方形 18"/>
          <p:cNvSpPr/>
          <p:nvPr/>
        </p:nvSpPr>
        <p:spPr>
          <a:xfrm>
            <a:off x="2684912" y="2377220"/>
            <a:ext cx="2526861" cy="20703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cxnSp>
        <p:nvCxnSpPr>
          <p:cNvPr id="21" name="直線矢印コネクタ 20"/>
          <p:cNvCxnSpPr>
            <a:stCxn id="19" idx="3"/>
            <a:endCxn id="5" idx="1"/>
          </p:cNvCxnSpPr>
          <p:nvPr/>
        </p:nvCxnSpPr>
        <p:spPr>
          <a:xfrm>
            <a:off x="5211773" y="2480737"/>
            <a:ext cx="197289" cy="29824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動作設定ボタン: 進む/次へ 11">
            <a:hlinkClick r:id="rId6" highlightClick="1"/>
          </p:cNvPr>
          <p:cNvSpPr/>
          <p:nvPr/>
        </p:nvSpPr>
        <p:spPr>
          <a:xfrm>
            <a:off x="2544228" y="4842944"/>
            <a:ext cx="639264" cy="369332"/>
          </a:xfrm>
          <a:prstGeom prst="actionButtonForwardNex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動作設定ボタン: 進む/次へ 12">
            <a:hlinkClick r:id="rId7" highlightClick="1"/>
          </p:cNvPr>
          <p:cNvSpPr/>
          <p:nvPr/>
        </p:nvSpPr>
        <p:spPr>
          <a:xfrm>
            <a:off x="5738830" y="4750209"/>
            <a:ext cx="639264" cy="369411"/>
          </a:xfrm>
          <a:prstGeom prst="actionButtonForwardNex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15" name="オブジェクト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7066995"/>
              </p:ext>
            </p:extLst>
          </p:nvPr>
        </p:nvGraphicFramePr>
        <p:xfrm>
          <a:off x="2656564" y="791413"/>
          <a:ext cx="2724150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06" name="文書" r:id="rId8" imgW="2714225" imgH="456827" progId="Word.Document.12">
                  <p:embed/>
                </p:oleObj>
              </mc:Choice>
              <mc:Fallback>
                <p:oleObj name="文書" r:id="rId8" imgW="2714225" imgH="45682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656564" y="791413"/>
                        <a:ext cx="2724150" cy="4127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オブジェクト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58520122"/>
              </p:ext>
            </p:extLst>
          </p:nvPr>
        </p:nvGraphicFramePr>
        <p:xfrm>
          <a:off x="3389762" y="5599421"/>
          <a:ext cx="4038600" cy="1346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07" name="文書" r:id="rId10" imgW="4165478" imgH="1388107" progId="Word.Document.12">
                  <p:embed/>
                </p:oleObj>
              </mc:Choice>
              <mc:Fallback>
                <p:oleObj name="文書" r:id="rId10" imgW="4165478" imgH="138810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389762" y="5599421"/>
                        <a:ext cx="4038600" cy="1346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オブジェクト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7971690"/>
              </p:ext>
            </p:extLst>
          </p:nvPr>
        </p:nvGraphicFramePr>
        <p:xfrm>
          <a:off x="3363677" y="4864614"/>
          <a:ext cx="2514600" cy="893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08" name="文書" r:id="rId12" imgW="3991308" imgH="1427315" progId="Word.Document.12">
                  <p:embed/>
                </p:oleObj>
              </mc:Choice>
              <mc:Fallback>
                <p:oleObj name="文書" r:id="rId12" imgW="3991308" imgH="142731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3363677" y="4864614"/>
                        <a:ext cx="2514600" cy="8937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オブジェクト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2314576"/>
              </p:ext>
            </p:extLst>
          </p:nvPr>
        </p:nvGraphicFramePr>
        <p:xfrm>
          <a:off x="306654" y="715213"/>
          <a:ext cx="27178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09" name="文書" r:id="rId14" imgW="2714225" imgH="685241" progId="Word.Document.12">
                  <p:embed/>
                </p:oleObj>
              </mc:Choice>
              <mc:Fallback>
                <p:oleObj name="文書" r:id="rId14" imgW="2714225" imgH="685241" progId="Word.Document.12">
                  <p:embed/>
                  <p:pic>
                    <p:nvPicPr>
                      <p:cNvPr id="15" name="オブジェクト 14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306654" y="715213"/>
                        <a:ext cx="2717800" cy="673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オブジェクト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5035224"/>
              </p:ext>
            </p:extLst>
          </p:nvPr>
        </p:nvGraphicFramePr>
        <p:xfrm>
          <a:off x="6521933" y="4595353"/>
          <a:ext cx="2454275" cy="874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10" name="文書" r:id="rId16" imgW="3991308" imgH="1425876" progId="Word.Document.12">
                  <p:embed/>
                </p:oleObj>
              </mc:Choice>
              <mc:Fallback>
                <p:oleObj name="文書" r:id="rId16" imgW="3991308" imgH="1425876" progId="Word.Document.12">
                  <p:embed/>
                  <p:pic>
                    <p:nvPicPr>
                      <p:cNvPr id="10" name="オブジェクト 9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6521933" y="4595353"/>
                        <a:ext cx="2454275" cy="8747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4446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0532" y="0"/>
            <a:ext cx="5279366" cy="5279366"/>
          </a:xfrm>
          <a:prstGeom prst="rect">
            <a:avLst/>
          </a:prstGeom>
        </p:spPr>
      </p:pic>
      <p:sp>
        <p:nvSpPr>
          <p:cNvPr id="3" name="テキスト ボックス 2"/>
          <p:cNvSpPr txBox="1"/>
          <p:nvPr/>
        </p:nvSpPr>
        <p:spPr>
          <a:xfrm>
            <a:off x="3493699" y="4977442"/>
            <a:ext cx="351095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6000" dirty="0" smtClean="0"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おわり</a:t>
            </a:r>
            <a:endParaRPr kumimoji="1" lang="ja-JP" altLang="en-US" sz="6000" dirty="0">
              <a:latin typeface="HGP創英角ﾎﾟｯﾌﾟ体" panose="040B0A00000000000000" pitchFamily="50" charset="-128"/>
              <a:ea typeface="HGP創英角ﾎﾟｯﾌﾟ体" panose="040B0A00000000000000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68859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>
          <a:solidFill>
            <a:srgbClr val="FF0000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>
          <a:solidFill>
            <a:schemeClr val="tx1"/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1943</TotalTime>
  <Words>338</Words>
  <Application>Microsoft Office PowerPoint</Application>
  <PresentationFormat>画面に合わせる (4:3)</PresentationFormat>
  <Paragraphs>82</Paragraphs>
  <Slides>11</Slides>
  <Notes>0</Notes>
  <HiddenSlides>0</HiddenSlides>
  <MMClips>0</MMClips>
  <ScaleCrop>false</ScaleCrop>
  <HeadingPairs>
    <vt:vector size="8" baseType="variant">
      <vt:variant>
        <vt:lpstr>使用されているフォント</vt:lpstr>
      </vt:variant>
      <vt:variant>
        <vt:i4>10</vt:i4>
      </vt:variant>
      <vt:variant>
        <vt:lpstr>テーマ</vt:lpstr>
      </vt:variant>
      <vt:variant>
        <vt:i4>2</vt:i4>
      </vt:variant>
      <vt:variant>
        <vt:lpstr>埋め込まれた OLE サーバー</vt:lpstr>
      </vt:variant>
      <vt:variant>
        <vt:i4>2</vt:i4>
      </vt:variant>
      <vt:variant>
        <vt:lpstr>スライド タイトル</vt:lpstr>
      </vt:variant>
      <vt:variant>
        <vt:i4>11</vt:i4>
      </vt:variant>
    </vt:vector>
  </HeadingPairs>
  <TitlesOfParts>
    <vt:vector size="25" baseType="lpstr">
      <vt:lpstr>HGP創英角ﾎﾟｯﾌﾟ体</vt:lpstr>
      <vt:lpstr>HGS創英角ﾎﾟｯﾌﾟ体</vt:lpstr>
      <vt:lpstr>Meiryo UI</vt:lpstr>
      <vt:lpstr>ＭＳ Ｐゴシック</vt:lpstr>
      <vt:lpstr>メイリオ</vt:lpstr>
      <vt:lpstr>游ゴシック</vt:lpstr>
      <vt:lpstr>游ゴシック Light</vt:lpstr>
      <vt:lpstr>Arial</vt:lpstr>
      <vt:lpstr>Calibri</vt:lpstr>
      <vt:lpstr>Calibri Light</vt:lpstr>
      <vt:lpstr>Office テーマ</vt:lpstr>
      <vt:lpstr>1_Office テーマ</vt:lpstr>
      <vt:lpstr>文書</vt:lpstr>
      <vt:lpstr>Microsoft Word 文書</vt:lpstr>
      <vt:lpstr>PowerPoint プレゼンテーション</vt:lpstr>
      <vt:lpstr>「雲」と「雨」は何が違うの？</vt:lpstr>
      <vt:lpstr>降水量（こうすいりょう）とは？</vt:lpstr>
      <vt:lpstr>PowerPoint プレゼンテーション</vt:lpstr>
      <vt:lpstr>雨の強さと降り方</vt:lpstr>
      <vt:lpstr>気象台の降水量の観測</vt:lpstr>
      <vt:lpstr>PowerPoint プレゼンテーション</vt:lpstr>
      <vt:lpstr>雨量計（うりょうけい）を作ろう</vt:lpstr>
      <vt:lpstr>PowerPoint プレゼンテーション</vt:lpstr>
      <vt:lpstr>PowerPoint プレゼンテーション</vt:lpstr>
      <vt:lpstr>PowerPoint プレゼンテーション</vt:lpstr>
    </vt:vector>
  </TitlesOfParts>
  <Company>気象庁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お天気フェア2021</dc:title>
  <dc:creator>気象庁</dc:creator>
  <cp:lastModifiedBy>木瀬 宏和</cp:lastModifiedBy>
  <cp:revision>170</cp:revision>
  <cp:lastPrinted>2022-07-20T06:20:38Z</cp:lastPrinted>
  <dcterms:created xsi:type="dcterms:W3CDTF">2021-06-15T08:27:53Z</dcterms:created>
  <dcterms:modified xsi:type="dcterms:W3CDTF">2022-07-29T02:22:25Z</dcterms:modified>
  <cp:contentStatus/>
</cp:coreProperties>
</file>