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8" autoAdjust="0"/>
  </p:normalViewPr>
  <p:slideViewPr>
    <p:cSldViewPr>
      <p:cViewPr>
        <p:scale>
          <a:sx n="100" d="100"/>
          <a:sy n="100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CECBFEE-85C6-4795-85E4-978A55275983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F9F56439-0195-44D1-93D4-8029E4E69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9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5680A798-E3F8-44FA-9B73-8CD84E4BC7B2}" type="datetimeFigureOut">
              <a:rPr kumimoji="1" lang="ja-JP" altLang="en-US" smtClean="0"/>
              <a:t>2016/2/18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97C2EAF3-6B71-4E7D-9AFE-7BD500DDD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6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9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18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このスライドは以下のような流れです。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分くらい自分で考えてもらう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分程度まわりと話し合ってもらう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３．発表してもらう（複数の答えを引き出しましょう）</a:t>
            </a:r>
            <a:endParaRPr kumimoji="1" lang="en-US" altLang="ja-JP" dirty="0" smtClean="0"/>
          </a:p>
          <a:p>
            <a:pPr defTabSz="954634">
              <a:defRPr/>
            </a:pPr>
            <a:endParaRPr kumimoji="1" lang="en-US" altLang="ja-JP" dirty="0" smtClean="0"/>
          </a:p>
          <a:p>
            <a:pPr defTabSz="954634"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みんなが話し合った内容が「答え」になります。</a:t>
            </a:r>
            <a:endParaRPr kumimoji="1" lang="en-US" altLang="ja-JP" dirty="0" smtClean="0"/>
          </a:p>
          <a:p>
            <a:pPr defTabSz="954634">
              <a:defRPr/>
            </a:pPr>
            <a:r>
              <a:rPr kumimoji="1" lang="ja-JP" altLang="en-US" dirty="0" smtClean="0"/>
              <a:t>　それぞれの発表について、良いところを見つけて褒めましょう。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4634">
              <a:defRPr/>
            </a:pPr>
            <a:r>
              <a:rPr kumimoji="1" lang="ja-JP" altLang="en-US" dirty="0" smtClean="0"/>
              <a:t>実際の災害事例</a:t>
            </a:r>
            <a:endParaRPr kumimoji="1" lang="en-US" altLang="ja-JP" dirty="0" smtClean="0"/>
          </a:p>
          <a:p>
            <a:pPr defTabSz="954634">
              <a:defRPr/>
            </a:pPr>
            <a:r>
              <a:rPr kumimoji="1" lang="ja-JP" altLang="en-US" dirty="0" smtClean="0"/>
              <a:t>なるべく地元の話題をつかう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このスライドは以下のような流れです。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分くらい自分で考えてもらう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分程度まわりと話し合ってもらう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３．発表してもらう（複数の答えを引き出しましょう）</a:t>
            </a:r>
            <a:endParaRPr kumimoji="1" lang="en-US" altLang="ja-JP" dirty="0" smtClean="0"/>
          </a:p>
          <a:p>
            <a:pPr defTabSz="954634">
              <a:defRPr/>
            </a:pPr>
            <a:endParaRPr kumimoji="1" lang="en-US" altLang="ja-JP" dirty="0" smtClean="0"/>
          </a:p>
          <a:p>
            <a:pPr defTabSz="954634"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みんなが話し合った内容が「答え」になります。</a:t>
            </a:r>
            <a:endParaRPr kumimoji="1" lang="en-US" altLang="ja-JP" dirty="0" smtClean="0"/>
          </a:p>
          <a:p>
            <a:pPr defTabSz="954634">
              <a:defRPr/>
            </a:pPr>
            <a:r>
              <a:rPr kumimoji="1" lang="ja-JP" altLang="en-US" dirty="0" smtClean="0"/>
              <a:t>　それぞれの発表について、良いところを見つけて褒めましょう。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小学生向けまとめ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中学生以上のまとめ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「非表示スライド」にしています。右クリックで解除できます。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D7C3-DDC6-41D6-A623-CD8FCC3F2B23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C7AE-2665-4628-AE51-6BFA0E533B4E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312E-DDA9-469D-9B34-86D266E09240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1E0C-AA61-4613-AF0B-74D0B5C2C1EC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B52-E7E2-4FF3-923D-4912720E786A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8050-D162-499C-9CFE-03EECA6C7878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84FF-0140-4B4C-97E7-373637FF2AB0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DE12-886F-466C-938D-F0DEB37772EC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3E08-404F-4A6D-A221-2BDBD97BBAEB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8858-39C8-4427-8C81-53A4C1A7B27D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A024-E9AC-4C78-88C7-51B623CF9752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006F-81B7-4DC5-86B8-90895ED41BA7}" type="datetime3">
              <a:rPr kumimoji="1" lang="ja-JP" altLang="en-US" smtClean="0"/>
              <a:t>平成28年2月18日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6435824" cy="2209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分で防災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4800" dirty="0" smtClean="0"/>
              <a:t>－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大雨－</a:t>
            </a:r>
            <a:endParaRPr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1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1520" y="1124744"/>
            <a:ext cx="8635204" cy="4817534"/>
            <a:chOff x="251520" y="987730"/>
            <a:chExt cx="8635204" cy="481753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987730"/>
              <a:ext cx="8635204" cy="481753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83568" y="1059738"/>
              <a:ext cx="7056784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防災とは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⇒災害を防ぐこと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災害と</a:t>
              </a: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⇒大雨・暴風・地震・津波・火山など　　　　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によっておきる</a:t>
              </a: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被害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lnSpc>
                  <a:spcPts val="12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endPara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571500" indent="-571500">
                <a:spcAft>
                  <a:spcPts val="600"/>
                </a:spcAft>
                <a:buFont typeface="Wingdings" panose="05000000000000000000" pitchFamily="2" charset="2"/>
                <a:buChar char="l"/>
              </a:pPr>
              <a:r>
                <a:rPr lang="ja-JP" altLang="en-US" sz="2800" b="1" u="sng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防災の目的</a:t>
              </a:r>
              <a:endParaRPr lang="en-US" altLang="ja-JP" sz="28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⇒自分の命を守ること</a:t>
              </a:r>
              <a:endParaRPr lang="en-US" altLang="ja-JP" sz="28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600"/>
                </a:spcAft>
              </a:pPr>
              <a:r>
                <a:rPr lang="ja-JP" altLang="en-US" sz="2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まわりの人の命を守ること</a:t>
              </a:r>
              <a:endParaRPr lang="en-US" altLang="ja-JP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1836000" y="2859938"/>
              <a:ext cx="792000" cy="432000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7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防災について考える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322310" y="692696"/>
            <a:ext cx="6408712" cy="5184576"/>
          </a:xfrm>
          <a:prstGeom prst="round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kumimoji="1" lang="ja-JP" altLang="en-US" sz="54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すすめ方</a:t>
            </a:r>
            <a:endParaRPr kumimoji="1" lang="en-US" altLang="ja-JP" sz="5400" dirty="0" smtClean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考える</a:t>
            </a:r>
            <a:endParaRPr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kumimoji="1"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kumimoji="1"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話し合う</a:t>
            </a:r>
            <a:endParaRPr kumimoji="1"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36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　発表する</a:t>
            </a:r>
            <a:endParaRPr lang="en-US" altLang="ja-JP" sz="4800" dirty="0" smtClean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Picture 15" descr="D:\【資料】 [広報] イラスト_はれるんポーズ各種\20091119102836\harerun-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8" y="4582605"/>
            <a:ext cx="2231485" cy="22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はげしい雨がふったら・・・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jsusr16.met.kishou.go.jp/koho/character/poses_s/04x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53" y="4789429"/>
            <a:ext cx="1279748" cy="19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1619671" y="5229200"/>
            <a:ext cx="5400601" cy="129614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ja-JP" altLang="en-US" sz="2800" dirty="0" smtClean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はげしい</a:t>
            </a: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雨がふるときに、どんな</a:t>
            </a:r>
            <a:endParaRPr lang="en-US" altLang="ja-JP" sz="2800" dirty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sz="28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危険があるか考えてみよう</a:t>
            </a:r>
          </a:p>
        </p:txBody>
      </p:sp>
      <p:pic>
        <p:nvPicPr>
          <p:cNvPr id="3" name="Default.wmv">
            <a:hlinkClick r:id="" action="ppaction://media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1124744"/>
            <a:ext cx="5832647" cy="36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340768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はげしい雨がふり続いたときに、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どんなことがおきると思いますか？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25780"/>
              </p:ext>
            </p:extLst>
          </p:nvPr>
        </p:nvGraphicFramePr>
        <p:xfrm>
          <a:off x="1079612" y="2636912"/>
          <a:ext cx="6984776" cy="271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519"/>
                <a:gridCol w="4578257"/>
              </a:tblGrid>
              <a:tr h="457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何がおきる</a:t>
                      </a:r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8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781125" y="3269883"/>
            <a:ext cx="28051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ここに</a:t>
            </a:r>
            <a:r>
              <a:rPr lang="ja-JP" altLang="en-US" sz="2800" b="1" dirty="0" smtClean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色々</a:t>
            </a:r>
            <a:endParaRPr lang="en-US" altLang="ja-JP" sz="2800" b="1" dirty="0" smtClean="0">
              <a:solidFill>
                <a:srgbClr val="FFFF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書いて</a:t>
            </a:r>
            <a:endParaRPr lang="en-US" altLang="ja-JP" sz="2800" b="1" dirty="0">
              <a:solidFill>
                <a:srgbClr val="FFFF66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ください！</a:t>
            </a: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>
                <a:solidFill>
                  <a:schemeClr val="tx1"/>
                </a:solidFill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12226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82" y="3865599"/>
            <a:ext cx="3600000" cy="27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23" y="3865599"/>
            <a:ext cx="3618174" cy="27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397" y="1122482"/>
            <a:ext cx="3618000" cy="273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482" y="1023990"/>
            <a:ext cx="3600000" cy="2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527482" y="302738"/>
            <a:ext cx="692483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平成</a:t>
            </a:r>
            <a:r>
              <a:rPr lang="en-US" altLang="zh-TW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24</a:t>
            </a:r>
            <a:r>
              <a:rPr lang="zh-TW" alt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年</a:t>
            </a:r>
            <a:r>
              <a:rPr lang="en-US" altLang="zh-TW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7</a:t>
            </a:r>
            <a:r>
              <a:rPr lang="zh-TW" alt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月九州北部豪雨</a:t>
            </a:r>
          </a:p>
        </p:txBody>
      </p:sp>
    </p:spTree>
    <p:extLst>
      <p:ext uri="{BB962C8B-B14F-4D97-AF65-F5344CB8AC3E}">
        <p14:creationId xmlns:p14="http://schemas.microsoft.com/office/powerpoint/2010/main" val="6167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340768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大雨による災害にあわないために、</a:t>
            </a: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どういう行動をとりますか？</a:t>
            </a: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98088"/>
              </p:ext>
            </p:extLst>
          </p:nvPr>
        </p:nvGraphicFramePr>
        <p:xfrm>
          <a:off x="1079612" y="2636912"/>
          <a:ext cx="6984776" cy="2713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519"/>
                <a:gridCol w="4578257"/>
              </a:tblGrid>
              <a:tr h="4574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何がおきる</a:t>
                      </a:r>
                      <a:endParaRPr kumimoji="1" lang="ja-JP" altLang="en-US" sz="3200" kern="1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kern="12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どういう行動をする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86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995936" y="3429000"/>
            <a:ext cx="36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今度は、ここに</a:t>
            </a: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66"/>
                </a:solidFill>
                <a:latin typeface="HG創英角ﾎﾟｯﾌﾟ体" pitchFamily="49" charset="-128"/>
                <a:ea typeface="HG創英角ﾎﾟｯﾌﾟ体" pitchFamily="49" charset="-128"/>
              </a:rPr>
              <a:t>書いてください！</a:t>
            </a: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>
                <a:solidFill>
                  <a:schemeClr val="tx1"/>
                </a:solidFill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4082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232756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3600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普段からの備え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危険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な場所はないか考える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防災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訓練に参加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2800" spc="-2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lnSpc>
                <a:spcPts val="24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en-US" altLang="ja-JP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3600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大雨のとき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天気予報を利用する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「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そら」の変化に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注意する</a:t>
            </a: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危険</a:t>
            </a:r>
            <a:r>
              <a:rPr lang="ja-JP" altLang="en-US" sz="2800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から逃げる勇気を</a:t>
            </a:r>
            <a:r>
              <a:rPr lang="ja-JP" altLang="en-US" sz="2800" spc="-2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もつ</a:t>
            </a: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800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まとめ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5204" cy="4817534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27584" y="1196752"/>
            <a:ext cx="7093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危険を知る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－地域の危険を知るにはハザードマップも活用 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－将来どこに住む？旅先で災害にあうかも･･･</a:t>
            </a:r>
          </a:p>
          <a:p>
            <a:pPr marL="0" indent="0" algn="just">
              <a:lnSpc>
                <a:spcPts val="12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知識をもつ・防災への心構え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－気象情報を利用する 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－「そら」の様子をみる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－危険になる前に、安全な場所へ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－「自分は大丈夫」と思わない！</a:t>
            </a:r>
          </a:p>
          <a:p>
            <a:pPr marL="0" indent="0" algn="just">
              <a:lnSpc>
                <a:spcPts val="1200"/>
              </a:lnSpc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u="sng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訓練する（備える）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－学校や地域の訓練に参加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ja-JP" altLang="en-US" sz="2000" b="1" spc="-2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－訓練で出来ないことは緊急時にできない</a:t>
            </a:r>
          </a:p>
          <a:p>
            <a:pPr marL="0" indent="0" algn="just">
              <a:buClr>
                <a:srgbClr val="000000">
                  <a:lumMod val="50000"/>
                  <a:lumOff val="50000"/>
                </a:srgbClr>
              </a:buClr>
              <a:buNone/>
            </a:pPr>
            <a:endParaRPr lang="ja-JP" altLang="en-US" sz="2000" b="1" spc="-2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457200" y="40957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</a:rPr>
              <a:t>まとめ</a:t>
            </a:r>
            <a:endParaRPr lang="ja-JP" alt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230</Words>
  <Application>Microsoft Office PowerPoint</Application>
  <PresentationFormat>画面に合わせる (4:3)</PresentationFormat>
  <Paragraphs>77</Paragraphs>
  <Slides>9</Slides>
  <Notes>8</Notes>
  <HiddenSlides>1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10分で防災 －大雨－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10分で防災 －大雨－</dc:title>
  <cp:lastModifiedBy>気象庁</cp:lastModifiedBy>
  <cp:revision>2</cp:revision>
  <cp:lastPrinted>2016-01-22T08:42:54Z</cp:lastPrinted>
  <dcterms:created xsi:type="dcterms:W3CDTF">2015-11-05T02:50:09Z</dcterms:created>
  <dcterms:modified xsi:type="dcterms:W3CDTF">2016-02-18T06:51:14Z</dcterms:modified>
</cp:coreProperties>
</file>